
<file path=[Content_Types].xml><?xml version="1.0" encoding="utf-8"?>
<Types xmlns="http://schemas.openxmlformats.org/package/2006/content-types">
  <Override PartName="/ppt/diagrams/drawing2.xml" ContentType="application/vnd.ms-office.drawingml.diagramDrawing+xml"/>
  <Override PartName="/ppt/notesSlides/notesSlide4.xml" ContentType="application/vnd.openxmlformats-officedocument.presentationml.notesSlide+xml"/>
  <Override PartName="/ppt/slides/slide9.xml" ContentType="application/vnd.openxmlformats-officedocument.presentationml.slide+xml"/>
  <Override PartName="/ppt/diagrams/data2.xml" ContentType="application/vnd.openxmlformats-officedocument.drawingml.diagramData+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diagrams/colors1.xml" ContentType="application/vnd.openxmlformats-officedocument.drawingml.diagramColors+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tableStyles.xml" ContentType="application/vnd.openxmlformats-officedocument.presentationml.tableStyles+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s/slide6.xml" ContentType="application/vnd.openxmlformats-officedocument.presentationml.slide+xml"/>
  <Override PartName="/ppt/diagrams/colors2.xml" ContentType="application/vnd.openxmlformats-officedocument.drawingml.diagramColors+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diagrams/quickStyle1.xml" ContentType="application/vnd.openxmlformats-officedocument.drawingml.diagramStyle+xml"/>
  <Override PartName="/ppt/slideLayouts/slideLayout2.xml" ContentType="application/vnd.openxmlformats-officedocument.presentationml.slideLayout+xml"/>
  <Override PartName="/ppt/diagrams/layout1.xml" ContentType="application/vnd.openxmlformats-officedocument.drawingml.diagramLayout+xml"/>
  <Override PartName="/ppt/notesSlides/notesSlide2.xml" ContentType="application/vnd.openxmlformats-officedocument.presentationml.notesSlide+xml"/>
  <Override PartName="/ppt/slideLayouts/slideLayout13.xml" ContentType="application/vnd.openxmlformats-officedocument.presentationml.slideLayout+xml"/>
  <Override PartName="/ppt/slides/slide7.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3.xml" ContentType="application/vnd.openxmlformats-officedocument.presentationml.slide+xml"/>
  <Override PartName="/ppt/diagrams/layout2.xml" ContentType="application/vnd.openxmlformats-officedocument.drawingml.diagramLayout+xml"/>
  <Override PartName="/ppt/diagrams/quickStyle2.xml" ContentType="application/vnd.openxmlformats-officedocument.drawingml.diagramStyle+xml"/>
  <Override PartName="/ppt/slideLayouts/slideLayout3.xml" ContentType="application/vnd.openxmlformats-officedocument.presentationml.slideLayout+xml"/>
  <Override PartName="/ppt/diagrams/drawing1.xml" ContentType="application/vnd.ms-office.drawingml.diagramDrawing+xml"/>
  <Override PartName="/ppt/notesSlides/notesSlide3.xml" ContentType="application/vnd.openxmlformats-officedocument.presentationml.notesSlide+xml"/>
  <Override PartName="/ppt/slideLayouts/slideLayout14.xml" ContentType="application/vnd.openxmlformats-officedocument.presentationml.slideLayout+xml"/>
  <Override PartName="/ppt/slides/slide8.xml" ContentType="application/vnd.openxmlformats-officedocument.presentationml.slide+xml"/>
  <Override PartName="/ppt/diagrams/data1.xml" ContentType="application/vnd.openxmlformats-officedocument.drawingml.diagramData+xml"/>
  <Override PartName="/ppt/presProps.xml" ContentType="application/vnd.openxmlformats-officedocument.presentationml.presProps+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viewProps.xml" ContentType="application/vnd.openxmlformats-officedocument.presentationml.viewProps+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11" r:id="rId1"/>
  </p:sldMasterIdLst>
  <p:notesMasterIdLst>
    <p:notesMasterId r:id="rId13"/>
  </p:notesMasterIdLst>
  <p:sldIdLst>
    <p:sldId id="256" r:id="rId2"/>
    <p:sldId id="257" r:id="rId3"/>
    <p:sldId id="261" r:id="rId4"/>
    <p:sldId id="258" r:id="rId5"/>
    <p:sldId id="259" r:id="rId6"/>
    <p:sldId id="262" r:id="rId7"/>
    <p:sldId id="264" r:id="rId8"/>
    <p:sldId id="263" r:id="rId9"/>
    <p:sldId id="265" r:id="rId10"/>
    <p:sldId id="266" r:id="rId11"/>
    <p:sldId id="267"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69" d="100"/>
          <a:sy n="69" d="100"/>
        </p:scale>
        <p:origin x="-148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9EBB4E5-5D88-E046-8D6F-D8C273E84875}"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3B4E02B3-D4DB-9042-B454-23CBDAEB7626}">
      <dgm:prSet phldrT="[Text]"/>
      <dgm:spPr/>
      <dgm:t>
        <a:bodyPr/>
        <a:lstStyle/>
        <a:p>
          <a:r>
            <a:rPr lang="en-US" dirty="0" smtClean="0"/>
            <a:t>Feedback</a:t>
          </a:r>
          <a:endParaRPr lang="en-US" dirty="0"/>
        </a:p>
      </dgm:t>
    </dgm:pt>
    <dgm:pt modelId="{79EBDFB9-4A8E-824D-8F4F-75B799FF1D84}" type="parTrans" cxnId="{DF83CA90-50B1-B748-8EB5-7E4076C4756F}">
      <dgm:prSet/>
      <dgm:spPr/>
      <dgm:t>
        <a:bodyPr/>
        <a:lstStyle/>
        <a:p>
          <a:endParaRPr lang="en-US"/>
        </a:p>
      </dgm:t>
    </dgm:pt>
    <dgm:pt modelId="{77185216-06FE-6D43-9972-BAAB2296139F}" type="sibTrans" cxnId="{DF83CA90-50B1-B748-8EB5-7E4076C4756F}">
      <dgm:prSet/>
      <dgm:spPr/>
      <dgm:t>
        <a:bodyPr/>
        <a:lstStyle/>
        <a:p>
          <a:endParaRPr lang="en-US"/>
        </a:p>
      </dgm:t>
    </dgm:pt>
    <dgm:pt modelId="{25F7602E-0000-5045-8032-C60B8DDEC19C}">
      <dgm:prSet phldrT="[Text]"/>
      <dgm:spPr/>
      <dgm:t>
        <a:bodyPr/>
        <a:lstStyle/>
        <a:p>
          <a:r>
            <a:rPr lang="en-US" dirty="0" smtClean="0"/>
            <a:t>Assessment</a:t>
          </a:r>
          <a:endParaRPr lang="en-US" dirty="0"/>
        </a:p>
      </dgm:t>
    </dgm:pt>
    <dgm:pt modelId="{F22CB00E-49A6-5B45-9001-F46C8203147E}" type="parTrans" cxnId="{A8667BAA-5621-2241-A38F-98B28520E1FC}">
      <dgm:prSet/>
      <dgm:spPr/>
      <dgm:t>
        <a:bodyPr/>
        <a:lstStyle/>
        <a:p>
          <a:endParaRPr lang="en-US"/>
        </a:p>
      </dgm:t>
    </dgm:pt>
    <dgm:pt modelId="{0C37D278-FB87-F540-9547-3E72403072D7}" type="sibTrans" cxnId="{A8667BAA-5621-2241-A38F-98B28520E1FC}">
      <dgm:prSet/>
      <dgm:spPr/>
      <dgm:t>
        <a:bodyPr/>
        <a:lstStyle/>
        <a:p>
          <a:endParaRPr lang="en-US"/>
        </a:p>
      </dgm:t>
    </dgm:pt>
    <dgm:pt modelId="{E55D4C74-0803-2C4A-8685-08899573D748}">
      <dgm:prSet phldrT="[Text]"/>
      <dgm:spPr/>
      <dgm:t>
        <a:bodyPr/>
        <a:lstStyle/>
        <a:p>
          <a:r>
            <a:rPr lang="en-US" dirty="0" smtClean="0"/>
            <a:t>Grading</a:t>
          </a:r>
          <a:endParaRPr lang="en-US" dirty="0"/>
        </a:p>
      </dgm:t>
    </dgm:pt>
    <dgm:pt modelId="{031E1DAC-D80A-4F4E-8498-26B249E8CBBF}" type="parTrans" cxnId="{E49DC1E4-2062-624F-BE84-388B4CD3C35A}">
      <dgm:prSet/>
      <dgm:spPr/>
      <dgm:t>
        <a:bodyPr/>
        <a:lstStyle/>
        <a:p>
          <a:endParaRPr lang="en-US"/>
        </a:p>
      </dgm:t>
    </dgm:pt>
    <dgm:pt modelId="{22490B98-3318-B04F-BD76-65AB51FF87B3}" type="sibTrans" cxnId="{E49DC1E4-2062-624F-BE84-388B4CD3C35A}">
      <dgm:prSet/>
      <dgm:spPr/>
      <dgm:t>
        <a:bodyPr/>
        <a:lstStyle/>
        <a:p>
          <a:endParaRPr lang="en-US"/>
        </a:p>
      </dgm:t>
    </dgm:pt>
    <dgm:pt modelId="{6C4F9B4E-D935-FB4E-AA13-8B30CE3E558B}">
      <dgm:prSet phldrT="[Text]"/>
      <dgm:spPr/>
      <dgm:t>
        <a:bodyPr/>
        <a:lstStyle/>
        <a:p>
          <a:r>
            <a:rPr lang="en-US" dirty="0" smtClean="0"/>
            <a:t>Standards-Based Reporting</a:t>
          </a:r>
          <a:endParaRPr lang="en-US" dirty="0"/>
        </a:p>
      </dgm:t>
    </dgm:pt>
    <dgm:pt modelId="{FDE9D847-920A-7340-9564-86CAF8D51380}" type="parTrans" cxnId="{16E7417B-7BBF-3442-A1F1-17D9D21117A5}">
      <dgm:prSet/>
      <dgm:spPr/>
      <dgm:t>
        <a:bodyPr/>
        <a:lstStyle/>
        <a:p>
          <a:endParaRPr lang="en-US"/>
        </a:p>
      </dgm:t>
    </dgm:pt>
    <dgm:pt modelId="{E502E04C-EC20-7B4D-A24F-9E3EFE5A05CF}" type="sibTrans" cxnId="{16E7417B-7BBF-3442-A1F1-17D9D21117A5}">
      <dgm:prSet/>
      <dgm:spPr/>
      <dgm:t>
        <a:bodyPr/>
        <a:lstStyle/>
        <a:p>
          <a:endParaRPr lang="en-US"/>
        </a:p>
      </dgm:t>
    </dgm:pt>
    <dgm:pt modelId="{42181F4D-D9E9-EC4F-ACB1-8AC5CE6DFFC4}" type="pres">
      <dgm:prSet presAssocID="{C9EBB4E5-5D88-E046-8D6F-D8C273E84875}" presName="linear" presStyleCnt="0">
        <dgm:presLayoutVars>
          <dgm:dir/>
          <dgm:animLvl val="lvl"/>
          <dgm:resizeHandles val="exact"/>
        </dgm:presLayoutVars>
      </dgm:prSet>
      <dgm:spPr/>
    </dgm:pt>
    <dgm:pt modelId="{CE015EE8-1C1C-7743-9C91-8FD8707ED8A2}" type="pres">
      <dgm:prSet presAssocID="{3B4E02B3-D4DB-9042-B454-23CBDAEB7626}" presName="parentLin" presStyleCnt="0"/>
      <dgm:spPr/>
    </dgm:pt>
    <dgm:pt modelId="{77940A34-CEF6-2E45-9AAE-9014980E4FC8}" type="pres">
      <dgm:prSet presAssocID="{3B4E02B3-D4DB-9042-B454-23CBDAEB7626}" presName="parentLeftMargin" presStyleLbl="node1" presStyleIdx="0" presStyleCnt="4"/>
      <dgm:spPr/>
    </dgm:pt>
    <dgm:pt modelId="{7801E939-4912-BD45-AC6A-76AF5BBF8CAB}" type="pres">
      <dgm:prSet presAssocID="{3B4E02B3-D4DB-9042-B454-23CBDAEB7626}" presName="parentText" presStyleLbl="node1" presStyleIdx="0" presStyleCnt="4">
        <dgm:presLayoutVars>
          <dgm:chMax val="0"/>
          <dgm:bulletEnabled val="1"/>
        </dgm:presLayoutVars>
      </dgm:prSet>
      <dgm:spPr/>
      <dgm:t>
        <a:bodyPr/>
        <a:lstStyle/>
        <a:p>
          <a:endParaRPr lang="en-US"/>
        </a:p>
      </dgm:t>
    </dgm:pt>
    <dgm:pt modelId="{FA77280F-EC13-E94F-97D7-994F9FC417A1}" type="pres">
      <dgm:prSet presAssocID="{3B4E02B3-D4DB-9042-B454-23CBDAEB7626}" presName="negativeSpace" presStyleCnt="0"/>
      <dgm:spPr/>
    </dgm:pt>
    <dgm:pt modelId="{3CE50E12-F1D4-754B-8596-2A732B266D25}" type="pres">
      <dgm:prSet presAssocID="{3B4E02B3-D4DB-9042-B454-23CBDAEB7626}" presName="childText" presStyleLbl="conFgAcc1" presStyleIdx="0" presStyleCnt="4">
        <dgm:presLayoutVars>
          <dgm:bulletEnabled val="1"/>
        </dgm:presLayoutVars>
      </dgm:prSet>
      <dgm:spPr/>
    </dgm:pt>
    <dgm:pt modelId="{0C6ECB0B-4D68-844E-AB77-201EEBCEC928}" type="pres">
      <dgm:prSet presAssocID="{77185216-06FE-6D43-9972-BAAB2296139F}" presName="spaceBetweenRectangles" presStyleCnt="0"/>
      <dgm:spPr/>
    </dgm:pt>
    <dgm:pt modelId="{4C06DE81-987D-E44C-8B27-EF77CF032066}" type="pres">
      <dgm:prSet presAssocID="{25F7602E-0000-5045-8032-C60B8DDEC19C}" presName="parentLin" presStyleCnt="0"/>
      <dgm:spPr/>
    </dgm:pt>
    <dgm:pt modelId="{8A09964E-2FBA-874E-9800-199311194954}" type="pres">
      <dgm:prSet presAssocID="{25F7602E-0000-5045-8032-C60B8DDEC19C}" presName="parentLeftMargin" presStyleLbl="node1" presStyleIdx="0" presStyleCnt="4"/>
      <dgm:spPr/>
    </dgm:pt>
    <dgm:pt modelId="{19C0BCE7-E571-9B49-A4D6-8EFD70BF21F1}" type="pres">
      <dgm:prSet presAssocID="{25F7602E-0000-5045-8032-C60B8DDEC19C}" presName="parentText" presStyleLbl="node1" presStyleIdx="1" presStyleCnt="4">
        <dgm:presLayoutVars>
          <dgm:chMax val="0"/>
          <dgm:bulletEnabled val="1"/>
        </dgm:presLayoutVars>
      </dgm:prSet>
      <dgm:spPr/>
    </dgm:pt>
    <dgm:pt modelId="{B70EBC76-2F82-F942-B6B4-AB2EDBD8CDA1}" type="pres">
      <dgm:prSet presAssocID="{25F7602E-0000-5045-8032-C60B8DDEC19C}" presName="negativeSpace" presStyleCnt="0"/>
      <dgm:spPr/>
    </dgm:pt>
    <dgm:pt modelId="{EA083BAA-45D8-C340-8203-FA197290F4D0}" type="pres">
      <dgm:prSet presAssocID="{25F7602E-0000-5045-8032-C60B8DDEC19C}" presName="childText" presStyleLbl="conFgAcc1" presStyleIdx="1" presStyleCnt="4">
        <dgm:presLayoutVars>
          <dgm:bulletEnabled val="1"/>
        </dgm:presLayoutVars>
      </dgm:prSet>
      <dgm:spPr/>
    </dgm:pt>
    <dgm:pt modelId="{FF43D0B7-5AC8-CC48-B2F5-8AE44000D308}" type="pres">
      <dgm:prSet presAssocID="{0C37D278-FB87-F540-9547-3E72403072D7}" presName="spaceBetweenRectangles" presStyleCnt="0"/>
      <dgm:spPr/>
    </dgm:pt>
    <dgm:pt modelId="{87F15757-EB14-A843-80EF-F612C7F81272}" type="pres">
      <dgm:prSet presAssocID="{E55D4C74-0803-2C4A-8685-08899573D748}" presName="parentLin" presStyleCnt="0"/>
      <dgm:spPr/>
    </dgm:pt>
    <dgm:pt modelId="{0DD555AD-418D-8C4B-A073-9018CC7FF7E5}" type="pres">
      <dgm:prSet presAssocID="{E55D4C74-0803-2C4A-8685-08899573D748}" presName="parentLeftMargin" presStyleLbl="node1" presStyleIdx="1" presStyleCnt="4"/>
      <dgm:spPr/>
    </dgm:pt>
    <dgm:pt modelId="{32BFA9E8-8443-5547-B7BE-9440AA1AF0BF}" type="pres">
      <dgm:prSet presAssocID="{E55D4C74-0803-2C4A-8685-08899573D748}" presName="parentText" presStyleLbl="node1" presStyleIdx="2" presStyleCnt="4">
        <dgm:presLayoutVars>
          <dgm:chMax val="0"/>
          <dgm:bulletEnabled val="1"/>
        </dgm:presLayoutVars>
      </dgm:prSet>
      <dgm:spPr/>
    </dgm:pt>
    <dgm:pt modelId="{43BD4063-3C34-FC46-B2F1-A8D51041C54E}" type="pres">
      <dgm:prSet presAssocID="{E55D4C74-0803-2C4A-8685-08899573D748}" presName="negativeSpace" presStyleCnt="0"/>
      <dgm:spPr/>
    </dgm:pt>
    <dgm:pt modelId="{343E7407-72F2-634B-AF71-B745DD062CDE}" type="pres">
      <dgm:prSet presAssocID="{E55D4C74-0803-2C4A-8685-08899573D748}" presName="childText" presStyleLbl="conFgAcc1" presStyleIdx="2" presStyleCnt="4">
        <dgm:presLayoutVars>
          <dgm:bulletEnabled val="1"/>
        </dgm:presLayoutVars>
      </dgm:prSet>
      <dgm:spPr/>
    </dgm:pt>
    <dgm:pt modelId="{FA222607-F048-3E49-B333-D44AF7647A9B}" type="pres">
      <dgm:prSet presAssocID="{22490B98-3318-B04F-BD76-65AB51FF87B3}" presName="spaceBetweenRectangles" presStyleCnt="0"/>
      <dgm:spPr/>
    </dgm:pt>
    <dgm:pt modelId="{4DC9C593-F712-0B47-A2FA-A76DF069EB31}" type="pres">
      <dgm:prSet presAssocID="{6C4F9B4E-D935-FB4E-AA13-8B30CE3E558B}" presName="parentLin" presStyleCnt="0"/>
      <dgm:spPr/>
    </dgm:pt>
    <dgm:pt modelId="{C5531791-435C-9E4D-AAB6-82E36D2136EC}" type="pres">
      <dgm:prSet presAssocID="{6C4F9B4E-D935-FB4E-AA13-8B30CE3E558B}" presName="parentLeftMargin" presStyleLbl="node1" presStyleIdx="2" presStyleCnt="4"/>
      <dgm:spPr/>
    </dgm:pt>
    <dgm:pt modelId="{7C5B1B87-5000-8F4F-BE42-1452B33844DB}" type="pres">
      <dgm:prSet presAssocID="{6C4F9B4E-D935-FB4E-AA13-8B30CE3E558B}" presName="parentText" presStyleLbl="node1" presStyleIdx="3" presStyleCnt="4">
        <dgm:presLayoutVars>
          <dgm:chMax val="0"/>
          <dgm:bulletEnabled val="1"/>
        </dgm:presLayoutVars>
      </dgm:prSet>
      <dgm:spPr/>
      <dgm:t>
        <a:bodyPr/>
        <a:lstStyle/>
        <a:p>
          <a:endParaRPr lang="en-US"/>
        </a:p>
      </dgm:t>
    </dgm:pt>
    <dgm:pt modelId="{82C287CC-031C-F741-9271-5DD05A944AC0}" type="pres">
      <dgm:prSet presAssocID="{6C4F9B4E-D935-FB4E-AA13-8B30CE3E558B}" presName="negativeSpace" presStyleCnt="0"/>
      <dgm:spPr/>
    </dgm:pt>
    <dgm:pt modelId="{701E0F29-2D01-5B49-AE35-4A89516502EE}" type="pres">
      <dgm:prSet presAssocID="{6C4F9B4E-D935-FB4E-AA13-8B30CE3E558B}" presName="childText" presStyleLbl="conFgAcc1" presStyleIdx="3" presStyleCnt="4">
        <dgm:presLayoutVars>
          <dgm:bulletEnabled val="1"/>
        </dgm:presLayoutVars>
      </dgm:prSet>
      <dgm:spPr/>
    </dgm:pt>
  </dgm:ptLst>
  <dgm:cxnLst>
    <dgm:cxn modelId="{2FA1C0FF-44B0-8D4A-BD2F-8A6566972338}" type="presOf" srcId="{3B4E02B3-D4DB-9042-B454-23CBDAEB7626}" destId="{77940A34-CEF6-2E45-9AAE-9014980E4FC8}" srcOrd="0" destOrd="0" presId="urn:microsoft.com/office/officeart/2005/8/layout/list1"/>
    <dgm:cxn modelId="{D94B2E0A-36EB-AD4A-A96D-61B83AB63A10}" type="presOf" srcId="{25F7602E-0000-5045-8032-C60B8DDEC19C}" destId="{8A09964E-2FBA-874E-9800-199311194954}" srcOrd="0" destOrd="0" presId="urn:microsoft.com/office/officeart/2005/8/layout/list1"/>
    <dgm:cxn modelId="{21169AD2-7A15-D047-BF0D-3CF21BE8D057}" type="presOf" srcId="{C9EBB4E5-5D88-E046-8D6F-D8C273E84875}" destId="{42181F4D-D9E9-EC4F-ACB1-8AC5CE6DFFC4}" srcOrd="0" destOrd="0" presId="urn:microsoft.com/office/officeart/2005/8/layout/list1"/>
    <dgm:cxn modelId="{6B39BEAA-FCA0-6242-A1E6-BAE23AD0DCD0}" type="presOf" srcId="{E55D4C74-0803-2C4A-8685-08899573D748}" destId="{32BFA9E8-8443-5547-B7BE-9440AA1AF0BF}" srcOrd="1" destOrd="0" presId="urn:microsoft.com/office/officeart/2005/8/layout/list1"/>
    <dgm:cxn modelId="{DF83CA90-50B1-B748-8EB5-7E4076C4756F}" srcId="{C9EBB4E5-5D88-E046-8D6F-D8C273E84875}" destId="{3B4E02B3-D4DB-9042-B454-23CBDAEB7626}" srcOrd="0" destOrd="0" parTransId="{79EBDFB9-4A8E-824D-8F4F-75B799FF1D84}" sibTransId="{77185216-06FE-6D43-9972-BAAB2296139F}"/>
    <dgm:cxn modelId="{638EDC9A-5C7E-524F-B471-08F5278DA710}" type="presOf" srcId="{25F7602E-0000-5045-8032-C60B8DDEC19C}" destId="{19C0BCE7-E571-9B49-A4D6-8EFD70BF21F1}" srcOrd="1" destOrd="0" presId="urn:microsoft.com/office/officeart/2005/8/layout/list1"/>
    <dgm:cxn modelId="{A8667BAA-5621-2241-A38F-98B28520E1FC}" srcId="{C9EBB4E5-5D88-E046-8D6F-D8C273E84875}" destId="{25F7602E-0000-5045-8032-C60B8DDEC19C}" srcOrd="1" destOrd="0" parTransId="{F22CB00E-49A6-5B45-9001-F46C8203147E}" sibTransId="{0C37D278-FB87-F540-9547-3E72403072D7}"/>
    <dgm:cxn modelId="{E49DC1E4-2062-624F-BE84-388B4CD3C35A}" srcId="{C9EBB4E5-5D88-E046-8D6F-D8C273E84875}" destId="{E55D4C74-0803-2C4A-8685-08899573D748}" srcOrd="2" destOrd="0" parTransId="{031E1DAC-D80A-4F4E-8498-26B249E8CBBF}" sibTransId="{22490B98-3318-B04F-BD76-65AB51FF87B3}"/>
    <dgm:cxn modelId="{8D43C92C-81EC-9547-BD32-9D982117E734}" type="presOf" srcId="{6C4F9B4E-D935-FB4E-AA13-8B30CE3E558B}" destId="{C5531791-435C-9E4D-AAB6-82E36D2136EC}" srcOrd="0" destOrd="0" presId="urn:microsoft.com/office/officeart/2005/8/layout/list1"/>
    <dgm:cxn modelId="{C69D6949-79C6-3B44-A324-066560CF4B78}" type="presOf" srcId="{3B4E02B3-D4DB-9042-B454-23CBDAEB7626}" destId="{7801E939-4912-BD45-AC6A-76AF5BBF8CAB}" srcOrd="1" destOrd="0" presId="urn:microsoft.com/office/officeart/2005/8/layout/list1"/>
    <dgm:cxn modelId="{9555B504-68F2-3C43-AEFF-4B3218ED49CD}" type="presOf" srcId="{E55D4C74-0803-2C4A-8685-08899573D748}" destId="{0DD555AD-418D-8C4B-A073-9018CC7FF7E5}" srcOrd="0" destOrd="0" presId="urn:microsoft.com/office/officeart/2005/8/layout/list1"/>
    <dgm:cxn modelId="{1F8162FE-C71A-664B-8DB9-08FAAB6A7954}" type="presOf" srcId="{6C4F9B4E-D935-FB4E-AA13-8B30CE3E558B}" destId="{7C5B1B87-5000-8F4F-BE42-1452B33844DB}" srcOrd="1" destOrd="0" presId="urn:microsoft.com/office/officeart/2005/8/layout/list1"/>
    <dgm:cxn modelId="{16E7417B-7BBF-3442-A1F1-17D9D21117A5}" srcId="{C9EBB4E5-5D88-E046-8D6F-D8C273E84875}" destId="{6C4F9B4E-D935-FB4E-AA13-8B30CE3E558B}" srcOrd="3" destOrd="0" parTransId="{FDE9D847-920A-7340-9564-86CAF8D51380}" sibTransId="{E502E04C-EC20-7B4D-A24F-9E3EFE5A05CF}"/>
    <dgm:cxn modelId="{7FF820F9-775C-044A-AE4A-993BB608A438}" type="presParOf" srcId="{42181F4D-D9E9-EC4F-ACB1-8AC5CE6DFFC4}" destId="{CE015EE8-1C1C-7743-9C91-8FD8707ED8A2}" srcOrd="0" destOrd="0" presId="urn:microsoft.com/office/officeart/2005/8/layout/list1"/>
    <dgm:cxn modelId="{9FD62735-C856-7344-B350-773E00B0FB47}" type="presParOf" srcId="{CE015EE8-1C1C-7743-9C91-8FD8707ED8A2}" destId="{77940A34-CEF6-2E45-9AAE-9014980E4FC8}" srcOrd="0" destOrd="0" presId="urn:microsoft.com/office/officeart/2005/8/layout/list1"/>
    <dgm:cxn modelId="{5AAEDA8A-06F1-5240-85B9-48FD7868D670}" type="presParOf" srcId="{CE015EE8-1C1C-7743-9C91-8FD8707ED8A2}" destId="{7801E939-4912-BD45-AC6A-76AF5BBF8CAB}" srcOrd="1" destOrd="0" presId="urn:microsoft.com/office/officeart/2005/8/layout/list1"/>
    <dgm:cxn modelId="{B38DAD51-DCB2-B84E-96E4-934EA19F5BCB}" type="presParOf" srcId="{42181F4D-D9E9-EC4F-ACB1-8AC5CE6DFFC4}" destId="{FA77280F-EC13-E94F-97D7-994F9FC417A1}" srcOrd="1" destOrd="0" presId="urn:microsoft.com/office/officeart/2005/8/layout/list1"/>
    <dgm:cxn modelId="{816F7E43-ACEA-914B-8EB7-29D5EAF9B363}" type="presParOf" srcId="{42181F4D-D9E9-EC4F-ACB1-8AC5CE6DFFC4}" destId="{3CE50E12-F1D4-754B-8596-2A732B266D25}" srcOrd="2" destOrd="0" presId="urn:microsoft.com/office/officeart/2005/8/layout/list1"/>
    <dgm:cxn modelId="{CDFD226A-6D46-514C-97A5-2A1D65270942}" type="presParOf" srcId="{42181F4D-D9E9-EC4F-ACB1-8AC5CE6DFFC4}" destId="{0C6ECB0B-4D68-844E-AB77-201EEBCEC928}" srcOrd="3" destOrd="0" presId="urn:microsoft.com/office/officeart/2005/8/layout/list1"/>
    <dgm:cxn modelId="{F048A3A8-C645-6C42-9814-F765044F65FE}" type="presParOf" srcId="{42181F4D-D9E9-EC4F-ACB1-8AC5CE6DFFC4}" destId="{4C06DE81-987D-E44C-8B27-EF77CF032066}" srcOrd="4" destOrd="0" presId="urn:microsoft.com/office/officeart/2005/8/layout/list1"/>
    <dgm:cxn modelId="{67F54C0C-462A-324D-A0F5-4559C7113736}" type="presParOf" srcId="{4C06DE81-987D-E44C-8B27-EF77CF032066}" destId="{8A09964E-2FBA-874E-9800-199311194954}" srcOrd="0" destOrd="0" presId="urn:microsoft.com/office/officeart/2005/8/layout/list1"/>
    <dgm:cxn modelId="{4013113D-C39E-584E-9B3C-D73D62837389}" type="presParOf" srcId="{4C06DE81-987D-E44C-8B27-EF77CF032066}" destId="{19C0BCE7-E571-9B49-A4D6-8EFD70BF21F1}" srcOrd="1" destOrd="0" presId="urn:microsoft.com/office/officeart/2005/8/layout/list1"/>
    <dgm:cxn modelId="{B7DD3011-3D40-FD43-B56F-280FDCB6F947}" type="presParOf" srcId="{42181F4D-D9E9-EC4F-ACB1-8AC5CE6DFFC4}" destId="{B70EBC76-2F82-F942-B6B4-AB2EDBD8CDA1}" srcOrd="5" destOrd="0" presId="urn:microsoft.com/office/officeart/2005/8/layout/list1"/>
    <dgm:cxn modelId="{200122D2-5F08-5040-9531-E9EB0DB1215A}" type="presParOf" srcId="{42181F4D-D9E9-EC4F-ACB1-8AC5CE6DFFC4}" destId="{EA083BAA-45D8-C340-8203-FA197290F4D0}" srcOrd="6" destOrd="0" presId="urn:microsoft.com/office/officeart/2005/8/layout/list1"/>
    <dgm:cxn modelId="{B3AA4FAC-623A-7040-BD60-884FF97C3056}" type="presParOf" srcId="{42181F4D-D9E9-EC4F-ACB1-8AC5CE6DFFC4}" destId="{FF43D0B7-5AC8-CC48-B2F5-8AE44000D308}" srcOrd="7" destOrd="0" presId="urn:microsoft.com/office/officeart/2005/8/layout/list1"/>
    <dgm:cxn modelId="{FD964E20-0BA1-1643-B1EB-E4683E306D1D}" type="presParOf" srcId="{42181F4D-D9E9-EC4F-ACB1-8AC5CE6DFFC4}" destId="{87F15757-EB14-A843-80EF-F612C7F81272}" srcOrd="8" destOrd="0" presId="urn:microsoft.com/office/officeart/2005/8/layout/list1"/>
    <dgm:cxn modelId="{5355AC47-F889-5049-ABC3-A4815F4B717B}" type="presParOf" srcId="{87F15757-EB14-A843-80EF-F612C7F81272}" destId="{0DD555AD-418D-8C4B-A073-9018CC7FF7E5}" srcOrd="0" destOrd="0" presId="urn:microsoft.com/office/officeart/2005/8/layout/list1"/>
    <dgm:cxn modelId="{CAD965A5-38F4-A54D-B0A2-AF7A86D3EADC}" type="presParOf" srcId="{87F15757-EB14-A843-80EF-F612C7F81272}" destId="{32BFA9E8-8443-5547-B7BE-9440AA1AF0BF}" srcOrd="1" destOrd="0" presId="urn:microsoft.com/office/officeart/2005/8/layout/list1"/>
    <dgm:cxn modelId="{6429CB40-E523-724E-8FFF-E3A2096B5E63}" type="presParOf" srcId="{42181F4D-D9E9-EC4F-ACB1-8AC5CE6DFFC4}" destId="{43BD4063-3C34-FC46-B2F1-A8D51041C54E}" srcOrd="9" destOrd="0" presId="urn:microsoft.com/office/officeart/2005/8/layout/list1"/>
    <dgm:cxn modelId="{6494CB49-7CA8-6C42-B16B-F2ABDF17C991}" type="presParOf" srcId="{42181F4D-D9E9-EC4F-ACB1-8AC5CE6DFFC4}" destId="{343E7407-72F2-634B-AF71-B745DD062CDE}" srcOrd="10" destOrd="0" presId="urn:microsoft.com/office/officeart/2005/8/layout/list1"/>
    <dgm:cxn modelId="{55CB6F8B-BA14-8547-8BA2-2F702BECB8A9}" type="presParOf" srcId="{42181F4D-D9E9-EC4F-ACB1-8AC5CE6DFFC4}" destId="{FA222607-F048-3E49-B333-D44AF7647A9B}" srcOrd="11" destOrd="0" presId="urn:microsoft.com/office/officeart/2005/8/layout/list1"/>
    <dgm:cxn modelId="{B11146F7-F1AE-A848-8C6E-B54A1CC69C09}" type="presParOf" srcId="{42181F4D-D9E9-EC4F-ACB1-8AC5CE6DFFC4}" destId="{4DC9C593-F712-0B47-A2FA-A76DF069EB31}" srcOrd="12" destOrd="0" presId="urn:microsoft.com/office/officeart/2005/8/layout/list1"/>
    <dgm:cxn modelId="{E9BD0CE0-83F0-4F47-B7E8-7A29E0F8E5D5}" type="presParOf" srcId="{4DC9C593-F712-0B47-A2FA-A76DF069EB31}" destId="{C5531791-435C-9E4D-AAB6-82E36D2136EC}" srcOrd="0" destOrd="0" presId="urn:microsoft.com/office/officeart/2005/8/layout/list1"/>
    <dgm:cxn modelId="{8C384CFF-CCA5-BB4B-A218-B43421CC8B16}" type="presParOf" srcId="{4DC9C593-F712-0B47-A2FA-A76DF069EB31}" destId="{7C5B1B87-5000-8F4F-BE42-1452B33844DB}" srcOrd="1" destOrd="0" presId="urn:microsoft.com/office/officeart/2005/8/layout/list1"/>
    <dgm:cxn modelId="{8B38D414-2FDE-074A-B5A5-6D059A886B2E}" type="presParOf" srcId="{42181F4D-D9E9-EC4F-ACB1-8AC5CE6DFFC4}" destId="{82C287CC-031C-F741-9271-5DD05A944AC0}" srcOrd="13" destOrd="0" presId="urn:microsoft.com/office/officeart/2005/8/layout/list1"/>
    <dgm:cxn modelId="{7B35243A-0349-FD47-B794-1D6401BFAE2E}" type="presParOf" srcId="{42181F4D-D9E9-EC4F-ACB1-8AC5CE6DFFC4}" destId="{701E0F29-2D01-5B49-AE35-4A89516502EE}" srcOrd="14"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0AEE3C6-3141-4F4E-A5A4-FB922A050241}" type="doc">
      <dgm:prSet loTypeId="urn:microsoft.com/office/officeart/2005/8/layout/chevron2" loCatId="process" qsTypeId="urn:microsoft.com/office/officeart/2005/8/quickstyle/simple4" qsCatId="simple" csTypeId="urn:microsoft.com/office/officeart/2005/8/colors/accent1_2" csCatId="accent1" phldr="1"/>
      <dgm:spPr/>
      <dgm:t>
        <a:bodyPr/>
        <a:lstStyle/>
        <a:p>
          <a:endParaRPr lang="en-US"/>
        </a:p>
      </dgm:t>
    </dgm:pt>
    <dgm:pt modelId="{1564B5EA-978C-AA48-8BAD-443955B757A9}">
      <dgm:prSet phldrT="[Text]"/>
      <dgm:spPr/>
      <dgm:t>
        <a:bodyPr/>
        <a:lstStyle/>
        <a:p>
          <a:r>
            <a:rPr lang="en-US" dirty="0" smtClean="0"/>
            <a:t>Reading</a:t>
          </a:r>
          <a:endParaRPr lang="en-US" dirty="0"/>
        </a:p>
      </dgm:t>
    </dgm:pt>
    <dgm:pt modelId="{702F3E8E-D608-B446-A9AA-4AAC689CC54B}" type="parTrans" cxnId="{0224BF80-BCC4-A649-910B-A84989168E6D}">
      <dgm:prSet/>
      <dgm:spPr/>
      <dgm:t>
        <a:bodyPr/>
        <a:lstStyle/>
        <a:p>
          <a:endParaRPr lang="en-US"/>
        </a:p>
      </dgm:t>
    </dgm:pt>
    <dgm:pt modelId="{551B780F-EC7E-2749-A1AB-A363BDFAA4AB}" type="sibTrans" cxnId="{0224BF80-BCC4-A649-910B-A84989168E6D}">
      <dgm:prSet/>
      <dgm:spPr/>
      <dgm:t>
        <a:bodyPr/>
        <a:lstStyle/>
        <a:p>
          <a:endParaRPr lang="en-US"/>
        </a:p>
      </dgm:t>
    </dgm:pt>
    <dgm:pt modelId="{D58EF2B5-BF32-D842-A78B-3F0C2EE91F7A}">
      <dgm:prSet phldrT="[Text]"/>
      <dgm:spPr/>
      <dgm:t>
        <a:bodyPr/>
        <a:lstStyle/>
        <a:p>
          <a:r>
            <a:rPr lang="en-US" dirty="0" smtClean="0"/>
            <a:t>Word recognition and vocabulary</a:t>
          </a:r>
          <a:endParaRPr lang="en-US" dirty="0"/>
        </a:p>
      </dgm:t>
    </dgm:pt>
    <dgm:pt modelId="{D1E292E8-C7C2-724B-99A9-837C6E317D82}" type="parTrans" cxnId="{03F2B71E-CDB7-F847-96D9-7CE117AE2E2D}">
      <dgm:prSet/>
      <dgm:spPr/>
      <dgm:t>
        <a:bodyPr/>
        <a:lstStyle/>
        <a:p>
          <a:endParaRPr lang="en-US"/>
        </a:p>
      </dgm:t>
    </dgm:pt>
    <dgm:pt modelId="{E8C5E008-07DF-6044-9FB1-D2CBA638426E}" type="sibTrans" cxnId="{03F2B71E-CDB7-F847-96D9-7CE117AE2E2D}">
      <dgm:prSet/>
      <dgm:spPr/>
      <dgm:t>
        <a:bodyPr/>
        <a:lstStyle/>
        <a:p>
          <a:endParaRPr lang="en-US"/>
        </a:p>
      </dgm:t>
    </dgm:pt>
    <dgm:pt modelId="{16225020-E85A-0A48-A8CD-F8AC78AB4245}">
      <dgm:prSet phldrT="[Text]"/>
      <dgm:spPr/>
      <dgm:t>
        <a:bodyPr/>
        <a:lstStyle/>
        <a:p>
          <a:r>
            <a:rPr lang="en-US" dirty="0" smtClean="0"/>
            <a:t>Reading comprehension</a:t>
          </a:r>
          <a:endParaRPr lang="en-US" dirty="0"/>
        </a:p>
      </dgm:t>
    </dgm:pt>
    <dgm:pt modelId="{809E76FF-93F2-2447-A38C-D96D3AFA9BAB}" type="parTrans" cxnId="{B5922873-B134-E04D-BD7C-04CB377723A3}">
      <dgm:prSet/>
      <dgm:spPr/>
      <dgm:t>
        <a:bodyPr/>
        <a:lstStyle/>
        <a:p>
          <a:endParaRPr lang="en-US"/>
        </a:p>
      </dgm:t>
    </dgm:pt>
    <dgm:pt modelId="{1851884A-D753-4140-8D1C-F4B832DC4A6D}" type="sibTrans" cxnId="{B5922873-B134-E04D-BD7C-04CB377723A3}">
      <dgm:prSet/>
      <dgm:spPr/>
      <dgm:t>
        <a:bodyPr/>
        <a:lstStyle/>
        <a:p>
          <a:endParaRPr lang="en-US"/>
        </a:p>
      </dgm:t>
    </dgm:pt>
    <dgm:pt modelId="{D8C03D9E-076F-0A47-9CF7-527368E9A4A5}">
      <dgm:prSet phldrT="[Text]"/>
      <dgm:spPr/>
      <dgm:t>
        <a:bodyPr/>
        <a:lstStyle/>
        <a:p>
          <a:r>
            <a:rPr lang="en-US" dirty="0" smtClean="0"/>
            <a:t>Writing</a:t>
          </a:r>
          <a:endParaRPr lang="en-US" dirty="0"/>
        </a:p>
      </dgm:t>
    </dgm:pt>
    <dgm:pt modelId="{9B91ADF0-5E27-C64D-B1EB-93E6C7A897B4}" type="parTrans" cxnId="{F5C60218-605A-F444-AA14-5EBC27E9D7A5}">
      <dgm:prSet/>
      <dgm:spPr/>
      <dgm:t>
        <a:bodyPr/>
        <a:lstStyle/>
        <a:p>
          <a:endParaRPr lang="en-US"/>
        </a:p>
      </dgm:t>
    </dgm:pt>
    <dgm:pt modelId="{A8DED1A2-E954-CA46-B315-D1F5C614F1A6}" type="sibTrans" cxnId="{F5C60218-605A-F444-AA14-5EBC27E9D7A5}">
      <dgm:prSet/>
      <dgm:spPr/>
      <dgm:t>
        <a:bodyPr/>
        <a:lstStyle/>
        <a:p>
          <a:endParaRPr lang="en-US"/>
        </a:p>
      </dgm:t>
    </dgm:pt>
    <dgm:pt modelId="{D3FBEF62-48CA-8842-816D-4290C772EAB1}">
      <dgm:prSet phldrT="[Text]"/>
      <dgm:spPr/>
      <dgm:t>
        <a:bodyPr/>
        <a:lstStyle/>
        <a:p>
          <a:r>
            <a:rPr lang="en-US" dirty="0" smtClean="0"/>
            <a:t>Spelling</a:t>
          </a:r>
          <a:endParaRPr lang="en-US" dirty="0"/>
        </a:p>
      </dgm:t>
    </dgm:pt>
    <dgm:pt modelId="{90432961-1C4A-FE48-B99B-E053AD65C5CE}" type="parTrans" cxnId="{66D97E33-CC55-514B-BE7D-6EF2BB88B6A5}">
      <dgm:prSet/>
      <dgm:spPr/>
      <dgm:t>
        <a:bodyPr/>
        <a:lstStyle/>
        <a:p>
          <a:endParaRPr lang="en-US"/>
        </a:p>
      </dgm:t>
    </dgm:pt>
    <dgm:pt modelId="{4126AB20-C49C-4F48-86E0-E03AC83D546C}" type="sibTrans" cxnId="{66D97E33-CC55-514B-BE7D-6EF2BB88B6A5}">
      <dgm:prSet/>
      <dgm:spPr/>
      <dgm:t>
        <a:bodyPr/>
        <a:lstStyle/>
        <a:p>
          <a:endParaRPr lang="en-US"/>
        </a:p>
      </dgm:t>
    </dgm:pt>
    <dgm:pt modelId="{71F2BF84-C9BD-D743-9B7A-B67168CF64EE}">
      <dgm:prSet phldrT="[Text]"/>
      <dgm:spPr/>
      <dgm:t>
        <a:bodyPr/>
        <a:lstStyle/>
        <a:p>
          <a:r>
            <a:rPr lang="en-US" dirty="0" smtClean="0"/>
            <a:t>Language mechanics</a:t>
          </a:r>
          <a:endParaRPr lang="en-US" dirty="0"/>
        </a:p>
      </dgm:t>
    </dgm:pt>
    <dgm:pt modelId="{147CD494-4C4D-B148-9814-E84419EC85A1}" type="parTrans" cxnId="{C99AA818-F099-1C41-A5BC-588602679A9E}">
      <dgm:prSet/>
      <dgm:spPr/>
      <dgm:t>
        <a:bodyPr/>
        <a:lstStyle/>
        <a:p>
          <a:endParaRPr lang="en-US"/>
        </a:p>
      </dgm:t>
    </dgm:pt>
    <dgm:pt modelId="{7BF6A8CA-5B7A-5B41-B1EA-0D4D75923F01}" type="sibTrans" cxnId="{C99AA818-F099-1C41-A5BC-588602679A9E}">
      <dgm:prSet/>
      <dgm:spPr/>
      <dgm:t>
        <a:bodyPr/>
        <a:lstStyle/>
        <a:p>
          <a:endParaRPr lang="en-US"/>
        </a:p>
      </dgm:t>
    </dgm:pt>
    <dgm:pt modelId="{BF919AE8-17DC-1D40-BEAE-ECEC941C75B3}">
      <dgm:prSet phldrT="[Text]"/>
      <dgm:spPr/>
      <dgm:t>
        <a:bodyPr/>
        <a:lstStyle/>
        <a:p>
          <a:r>
            <a:rPr lang="en-US" dirty="0" smtClean="0"/>
            <a:t>Listening and Speaking</a:t>
          </a:r>
          <a:endParaRPr lang="en-US" dirty="0"/>
        </a:p>
      </dgm:t>
    </dgm:pt>
    <dgm:pt modelId="{E90AE849-384E-7140-9686-2D2C957A71FD}" type="parTrans" cxnId="{6041DC15-7FBB-074C-A18B-5C5380049718}">
      <dgm:prSet/>
      <dgm:spPr/>
      <dgm:t>
        <a:bodyPr/>
        <a:lstStyle/>
        <a:p>
          <a:endParaRPr lang="en-US"/>
        </a:p>
      </dgm:t>
    </dgm:pt>
    <dgm:pt modelId="{599D0F91-0FA0-924F-86BF-DA4B0C916AAF}" type="sibTrans" cxnId="{6041DC15-7FBB-074C-A18B-5C5380049718}">
      <dgm:prSet/>
      <dgm:spPr/>
      <dgm:t>
        <a:bodyPr/>
        <a:lstStyle/>
        <a:p>
          <a:endParaRPr lang="en-US"/>
        </a:p>
      </dgm:t>
    </dgm:pt>
    <dgm:pt modelId="{F0C7A9B5-C2FD-884E-BABA-7BC9A78BEB4E}">
      <dgm:prSet phldrT="[Text]"/>
      <dgm:spPr/>
      <dgm:t>
        <a:bodyPr/>
        <a:lstStyle/>
        <a:p>
          <a:r>
            <a:rPr lang="en-US" dirty="0" smtClean="0"/>
            <a:t>Listening comprehension</a:t>
          </a:r>
          <a:endParaRPr lang="en-US" dirty="0"/>
        </a:p>
      </dgm:t>
    </dgm:pt>
    <dgm:pt modelId="{E407BD06-893D-C04D-BB56-2C786D714385}" type="parTrans" cxnId="{F53B9DB0-DC66-384B-9438-E406220649CC}">
      <dgm:prSet/>
      <dgm:spPr/>
      <dgm:t>
        <a:bodyPr/>
        <a:lstStyle/>
        <a:p>
          <a:endParaRPr lang="en-US"/>
        </a:p>
      </dgm:t>
    </dgm:pt>
    <dgm:pt modelId="{2636B783-0A73-164F-BFB4-DBF3A691242C}" type="sibTrans" cxnId="{F53B9DB0-DC66-384B-9438-E406220649CC}">
      <dgm:prSet/>
      <dgm:spPr/>
      <dgm:t>
        <a:bodyPr/>
        <a:lstStyle/>
        <a:p>
          <a:endParaRPr lang="en-US"/>
        </a:p>
      </dgm:t>
    </dgm:pt>
    <dgm:pt modelId="{85917DF3-3930-DB4E-920E-46EE187A12A2}">
      <dgm:prSet phldrT="[Text]"/>
      <dgm:spPr/>
      <dgm:t>
        <a:bodyPr/>
        <a:lstStyle/>
        <a:p>
          <a:r>
            <a:rPr lang="en-US" dirty="0" smtClean="0"/>
            <a:t>Speaking applications</a:t>
          </a:r>
          <a:endParaRPr lang="en-US" dirty="0"/>
        </a:p>
      </dgm:t>
    </dgm:pt>
    <dgm:pt modelId="{53A0778F-BF45-6247-91E1-29B2733FA13E}" type="parTrans" cxnId="{D71724F6-2E18-654B-9302-7D749127C9E3}">
      <dgm:prSet/>
      <dgm:spPr/>
      <dgm:t>
        <a:bodyPr/>
        <a:lstStyle/>
        <a:p>
          <a:endParaRPr lang="en-US"/>
        </a:p>
      </dgm:t>
    </dgm:pt>
    <dgm:pt modelId="{877D2477-0C20-544E-9E61-719FBDBA03B8}" type="sibTrans" cxnId="{D71724F6-2E18-654B-9302-7D749127C9E3}">
      <dgm:prSet/>
      <dgm:spPr/>
      <dgm:t>
        <a:bodyPr/>
        <a:lstStyle/>
        <a:p>
          <a:endParaRPr lang="en-US"/>
        </a:p>
      </dgm:t>
    </dgm:pt>
    <dgm:pt modelId="{3160FB29-5EA6-FB4E-98A0-1553541336A4}">
      <dgm:prSet phldrT="[Text]"/>
      <dgm:spPr/>
      <dgm:t>
        <a:bodyPr/>
        <a:lstStyle/>
        <a:p>
          <a:r>
            <a:rPr lang="en-US" dirty="0" smtClean="0"/>
            <a:t>Literary analysis</a:t>
          </a:r>
          <a:endParaRPr lang="en-US" dirty="0"/>
        </a:p>
      </dgm:t>
    </dgm:pt>
    <dgm:pt modelId="{2A1C17FE-C991-5048-8626-5507B65EF81D}" type="parTrans" cxnId="{8DA7E625-3FDD-1A41-8414-63283AC3A3B8}">
      <dgm:prSet/>
      <dgm:spPr/>
      <dgm:t>
        <a:bodyPr/>
        <a:lstStyle/>
        <a:p>
          <a:endParaRPr lang="en-US"/>
        </a:p>
      </dgm:t>
    </dgm:pt>
    <dgm:pt modelId="{04019B89-532F-B24A-A9D5-4077FE1DE0B6}" type="sibTrans" cxnId="{8DA7E625-3FDD-1A41-8414-63283AC3A3B8}">
      <dgm:prSet/>
      <dgm:spPr/>
      <dgm:t>
        <a:bodyPr/>
        <a:lstStyle/>
        <a:p>
          <a:endParaRPr lang="en-US"/>
        </a:p>
      </dgm:t>
    </dgm:pt>
    <dgm:pt modelId="{72D4FA7B-9597-6A42-A120-C7FCF6020B29}">
      <dgm:prSet phldrT="[Text]"/>
      <dgm:spPr/>
      <dgm:t>
        <a:bodyPr/>
        <a:lstStyle/>
        <a:p>
          <a:r>
            <a:rPr lang="en-US" dirty="0" smtClean="0"/>
            <a:t>Research and technology</a:t>
          </a:r>
          <a:endParaRPr lang="en-US" dirty="0"/>
        </a:p>
      </dgm:t>
    </dgm:pt>
    <dgm:pt modelId="{A9DFE215-35C4-4E4C-A555-EB0D45B9D240}" type="parTrans" cxnId="{B1174E6D-E4DC-8C48-B4AD-973DB9675251}">
      <dgm:prSet/>
      <dgm:spPr/>
      <dgm:t>
        <a:bodyPr/>
        <a:lstStyle/>
        <a:p>
          <a:endParaRPr lang="en-US"/>
        </a:p>
      </dgm:t>
    </dgm:pt>
    <dgm:pt modelId="{44264C54-704D-2043-9BB2-D9DC485E32DA}" type="sibTrans" cxnId="{B1174E6D-E4DC-8C48-B4AD-973DB9675251}">
      <dgm:prSet/>
      <dgm:spPr/>
      <dgm:t>
        <a:bodyPr/>
        <a:lstStyle/>
        <a:p>
          <a:endParaRPr lang="en-US"/>
        </a:p>
      </dgm:t>
    </dgm:pt>
    <dgm:pt modelId="{D068DB6A-56A3-7347-86AC-BFFC48FD871B}">
      <dgm:prSet phldrT="[Text]"/>
      <dgm:spPr/>
      <dgm:t>
        <a:bodyPr/>
        <a:lstStyle/>
        <a:p>
          <a:r>
            <a:rPr lang="en-US" dirty="0" smtClean="0"/>
            <a:t>Evaluation and revision</a:t>
          </a:r>
          <a:endParaRPr lang="en-US" dirty="0"/>
        </a:p>
      </dgm:t>
    </dgm:pt>
    <dgm:pt modelId="{E55B7C89-4357-E942-9469-CECD2223734A}" type="parTrans" cxnId="{B82C256B-70D8-B148-B4E8-01DED1339B62}">
      <dgm:prSet/>
      <dgm:spPr/>
      <dgm:t>
        <a:bodyPr/>
        <a:lstStyle/>
        <a:p>
          <a:endParaRPr lang="en-US"/>
        </a:p>
      </dgm:t>
    </dgm:pt>
    <dgm:pt modelId="{11F92124-3B47-EF46-92CB-817F59AFF9C8}" type="sibTrans" cxnId="{B82C256B-70D8-B148-B4E8-01DED1339B62}">
      <dgm:prSet/>
      <dgm:spPr/>
      <dgm:t>
        <a:bodyPr/>
        <a:lstStyle/>
        <a:p>
          <a:endParaRPr lang="en-US"/>
        </a:p>
      </dgm:t>
    </dgm:pt>
    <dgm:pt modelId="{56A0E2F7-09D5-A246-9132-4709CC468951}">
      <dgm:prSet phldrT="[Text]"/>
      <dgm:spPr/>
      <dgm:t>
        <a:bodyPr/>
        <a:lstStyle/>
        <a:p>
          <a:r>
            <a:rPr lang="en-US" dirty="0" smtClean="0"/>
            <a:t>Analysis and evaluation of oral media</a:t>
          </a:r>
          <a:endParaRPr lang="en-US" dirty="0"/>
        </a:p>
      </dgm:t>
    </dgm:pt>
    <dgm:pt modelId="{9CF3CE8E-3962-F547-BE7B-9F48CD525C54}" type="parTrans" cxnId="{40006538-8D91-014E-B84A-AA1FB3F116EC}">
      <dgm:prSet/>
      <dgm:spPr/>
      <dgm:t>
        <a:bodyPr/>
        <a:lstStyle/>
        <a:p>
          <a:endParaRPr lang="en-US"/>
        </a:p>
      </dgm:t>
    </dgm:pt>
    <dgm:pt modelId="{2F623319-68D1-4E4A-BEBB-09438E934B0B}" type="sibTrans" cxnId="{40006538-8D91-014E-B84A-AA1FB3F116EC}">
      <dgm:prSet/>
      <dgm:spPr/>
      <dgm:t>
        <a:bodyPr/>
        <a:lstStyle/>
        <a:p>
          <a:endParaRPr lang="en-US"/>
        </a:p>
      </dgm:t>
    </dgm:pt>
    <dgm:pt modelId="{2B542FA2-51C7-D54E-9797-EDAA70A5D096}" type="pres">
      <dgm:prSet presAssocID="{10AEE3C6-3141-4F4E-A5A4-FB922A050241}" presName="linearFlow" presStyleCnt="0">
        <dgm:presLayoutVars>
          <dgm:dir/>
          <dgm:animLvl val="lvl"/>
          <dgm:resizeHandles val="exact"/>
        </dgm:presLayoutVars>
      </dgm:prSet>
      <dgm:spPr/>
    </dgm:pt>
    <dgm:pt modelId="{2C2B81A1-D3EF-0943-A818-10F793AE25D5}" type="pres">
      <dgm:prSet presAssocID="{1564B5EA-978C-AA48-8BAD-443955B757A9}" presName="composite" presStyleCnt="0"/>
      <dgm:spPr/>
    </dgm:pt>
    <dgm:pt modelId="{85937F82-EB69-3F44-A489-632FC6B1D345}" type="pres">
      <dgm:prSet presAssocID="{1564B5EA-978C-AA48-8BAD-443955B757A9}" presName="parentText" presStyleLbl="alignNode1" presStyleIdx="0" presStyleCnt="3">
        <dgm:presLayoutVars>
          <dgm:chMax val="1"/>
          <dgm:bulletEnabled val="1"/>
        </dgm:presLayoutVars>
      </dgm:prSet>
      <dgm:spPr/>
    </dgm:pt>
    <dgm:pt modelId="{47ABA4AB-F68A-9349-8E8E-BB744A856688}" type="pres">
      <dgm:prSet presAssocID="{1564B5EA-978C-AA48-8BAD-443955B757A9}" presName="descendantText" presStyleLbl="alignAcc1" presStyleIdx="0" presStyleCnt="3">
        <dgm:presLayoutVars>
          <dgm:bulletEnabled val="1"/>
        </dgm:presLayoutVars>
      </dgm:prSet>
      <dgm:spPr/>
      <dgm:t>
        <a:bodyPr/>
        <a:lstStyle/>
        <a:p>
          <a:endParaRPr lang="en-US"/>
        </a:p>
      </dgm:t>
    </dgm:pt>
    <dgm:pt modelId="{76A9123A-D2A2-5741-BDDF-0EEF176063B6}" type="pres">
      <dgm:prSet presAssocID="{551B780F-EC7E-2749-A1AB-A363BDFAA4AB}" presName="sp" presStyleCnt="0"/>
      <dgm:spPr/>
    </dgm:pt>
    <dgm:pt modelId="{26612697-840C-1440-B422-0F70EC9D7DFE}" type="pres">
      <dgm:prSet presAssocID="{D8C03D9E-076F-0A47-9CF7-527368E9A4A5}" presName="composite" presStyleCnt="0"/>
      <dgm:spPr/>
    </dgm:pt>
    <dgm:pt modelId="{F4B3CE31-0664-8D49-8EC7-581C7102059C}" type="pres">
      <dgm:prSet presAssocID="{D8C03D9E-076F-0A47-9CF7-527368E9A4A5}" presName="parentText" presStyleLbl="alignNode1" presStyleIdx="1" presStyleCnt="3">
        <dgm:presLayoutVars>
          <dgm:chMax val="1"/>
          <dgm:bulletEnabled val="1"/>
        </dgm:presLayoutVars>
      </dgm:prSet>
      <dgm:spPr/>
    </dgm:pt>
    <dgm:pt modelId="{3A2F71C5-2A6A-7F4D-9EC7-56D4EF8BF402}" type="pres">
      <dgm:prSet presAssocID="{D8C03D9E-076F-0A47-9CF7-527368E9A4A5}" presName="descendantText" presStyleLbl="alignAcc1" presStyleIdx="1" presStyleCnt="3">
        <dgm:presLayoutVars>
          <dgm:bulletEnabled val="1"/>
        </dgm:presLayoutVars>
      </dgm:prSet>
      <dgm:spPr/>
    </dgm:pt>
    <dgm:pt modelId="{CDF17827-AA7A-1D49-B6E6-C205B8C53E9D}" type="pres">
      <dgm:prSet presAssocID="{A8DED1A2-E954-CA46-B315-D1F5C614F1A6}" presName="sp" presStyleCnt="0"/>
      <dgm:spPr/>
    </dgm:pt>
    <dgm:pt modelId="{802BC039-95E2-5B4F-AC0C-4B8D4238F3EC}" type="pres">
      <dgm:prSet presAssocID="{BF919AE8-17DC-1D40-BEAE-ECEC941C75B3}" presName="composite" presStyleCnt="0"/>
      <dgm:spPr/>
    </dgm:pt>
    <dgm:pt modelId="{16264EA5-2841-414A-8B99-7A34662FAAE8}" type="pres">
      <dgm:prSet presAssocID="{BF919AE8-17DC-1D40-BEAE-ECEC941C75B3}" presName="parentText" presStyleLbl="alignNode1" presStyleIdx="2" presStyleCnt="3">
        <dgm:presLayoutVars>
          <dgm:chMax val="1"/>
          <dgm:bulletEnabled val="1"/>
        </dgm:presLayoutVars>
      </dgm:prSet>
      <dgm:spPr/>
    </dgm:pt>
    <dgm:pt modelId="{5801F215-495D-2446-AD80-02BF46C8A87F}" type="pres">
      <dgm:prSet presAssocID="{BF919AE8-17DC-1D40-BEAE-ECEC941C75B3}" presName="descendantText" presStyleLbl="alignAcc1" presStyleIdx="2" presStyleCnt="3">
        <dgm:presLayoutVars>
          <dgm:bulletEnabled val="1"/>
        </dgm:presLayoutVars>
      </dgm:prSet>
      <dgm:spPr/>
    </dgm:pt>
  </dgm:ptLst>
  <dgm:cxnLst>
    <dgm:cxn modelId="{40006538-8D91-014E-B84A-AA1FB3F116EC}" srcId="{BF919AE8-17DC-1D40-BEAE-ECEC941C75B3}" destId="{56A0E2F7-09D5-A246-9132-4709CC468951}" srcOrd="1" destOrd="0" parTransId="{9CF3CE8E-3962-F547-BE7B-9F48CD525C54}" sibTransId="{2F623319-68D1-4E4A-BEBB-09438E934B0B}"/>
    <dgm:cxn modelId="{933E5A28-C4CC-6B43-8F4B-FD847943545A}" type="presOf" srcId="{3160FB29-5EA6-FB4E-98A0-1553541336A4}" destId="{47ABA4AB-F68A-9349-8E8E-BB744A856688}" srcOrd="0" destOrd="2" presId="urn:microsoft.com/office/officeart/2005/8/layout/chevron2"/>
    <dgm:cxn modelId="{85557750-C12B-0143-BFAA-3F9B2F4ED66E}" type="presOf" srcId="{D8C03D9E-076F-0A47-9CF7-527368E9A4A5}" destId="{F4B3CE31-0664-8D49-8EC7-581C7102059C}" srcOrd="0" destOrd="0" presId="urn:microsoft.com/office/officeart/2005/8/layout/chevron2"/>
    <dgm:cxn modelId="{07CBF0B3-E09B-0A4B-BFB9-AE4FB5D7BC59}" type="presOf" srcId="{BF919AE8-17DC-1D40-BEAE-ECEC941C75B3}" destId="{16264EA5-2841-414A-8B99-7A34662FAAE8}" srcOrd="0" destOrd="0" presId="urn:microsoft.com/office/officeart/2005/8/layout/chevron2"/>
    <dgm:cxn modelId="{C99AA818-F099-1C41-A5BC-588602679A9E}" srcId="{D8C03D9E-076F-0A47-9CF7-527368E9A4A5}" destId="{71F2BF84-C9BD-D743-9B7A-B67168CF64EE}" srcOrd="1" destOrd="0" parTransId="{147CD494-4C4D-B148-9814-E84419EC85A1}" sibTransId="{7BF6A8CA-5B7A-5B41-B1EA-0D4D75923F01}"/>
    <dgm:cxn modelId="{94A39960-8821-0244-90A8-996BE0D013A0}" type="presOf" srcId="{1564B5EA-978C-AA48-8BAD-443955B757A9}" destId="{85937F82-EB69-3F44-A489-632FC6B1D345}" srcOrd="0" destOrd="0" presId="urn:microsoft.com/office/officeart/2005/8/layout/chevron2"/>
    <dgm:cxn modelId="{03F2B71E-CDB7-F847-96D9-7CE117AE2E2D}" srcId="{1564B5EA-978C-AA48-8BAD-443955B757A9}" destId="{D58EF2B5-BF32-D842-A78B-3F0C2EE91F7A}" srcOrd="0" destOrd="0" parTransId="{D1E292E8-C7C2-724B-99A9-837C6E317D82}" sibTransId="{E8C5E008-07DF-6044-9FB1-D2CBA638426E}"/>
    <dgm:cxn modelId="{3E7F4C8D-568F-D04D-A6C2-4581E26AD400}" type="presOf" srcId="{71F2BF84-C9BD-D743-9B7A-B67168CF64EE}" destId="{3A2F71C5-2A6A-7F4D-9EC7-56D4EF8BF402}" srcOrd="0" destOrd="1" presId="urn:microsoft.com/office/officeart/2005/8/layout/chevron2"/>
    <dgm:cxn modelId="{513BA9DE-7B0F-AE40-BC6A-49B2F19E2BFC}" type="presOf" srcId="{72D4FA7B-9597-6A42-A120-C7FCF6020B29}" destId="{3A2F71C5-2A6A-7F4D-9EC7-56D4EF8BF402}" srcOrd="0" destOrd="2" presId="urn:microsoft.com/office/officeart/2005/8/layout/chevron2"/>
    <dgm:cxn modelId="{54908F4E-C298-8B4C-B82C-95C8FFDABA3B}" type="presOf" srcId="{56A0E2F7-09D5-A246-9132-4709CC468951}" destId="{5801F215-495D-2446-AD80-02BF46C8A87F}" srcOrd="0" destOrd="1" presId="urn:microsoft.com/office/officeart/2005/8/layout/chevron2"/>
    <dgm:cxn modelId="{D71724F6-2E18-654B-9302-7D749127C9E3}" srcId="{BF919AE8-17DC-1D40-BEAE-ECEC941C75B3}" destId="{85917DF3-3930-DB4E-920E-46EE187A12A2}" srcOrd="2" destOrd="0" parTransId="{53A0778F-BF45-6247-91E1-29B2733FA13E}" sibTransId="{877D2477-0C20-544E-9E61-719FBDBA03B8}"/>
    <dgm:cxn modelId="{45B48939-FB57-CE49-859E-0720DF62E586}" type="presOf" srcId="{85917DF3-3930-DB4E-920E-46EE187A12A2}" destId="{5801F215-495D-2446-AD80-02BF46C8A87F}" srcOrd="0" destOrd="2" presId="urn:microsoft.com/office/officeart/2005/8/layout/chevron2"/>
    <dgm:cxn modelId="{20D91F8C-9B5F-AA4B-A7CC-6A42E65F4369}" type="presOf" srcId="{D3FBEF62-48CA-8842-816D-4290C772EAB1}" destId="{3A2F71C5-2A6A-7F4D-9EC7-56D4EF8BF402}" srcOrd="0" destOrd="0" presId="urn:microsoft.com/office/officeart/2005/8/layout/chevron2"/>
    <dgm:cxn modelId="{09E57F46-549E-E043-AA4E-88FC766F9790}" type="presOf" srcId="{D068DB6A-56A3-7347-86AC-BFFC48FD871B}" destId="{3A2F71C5-2A6A-7F4D-9EC7-56D4EF8BF402}" srcOrd="0" destOrd="3" presId="urn:microsoft.com/office/officeart/2005/8/layout/chevron2"/>
    <dgm:cxn modelId="{B82C256B-70D8-B148-B4E8-01DED1339B62}" srcId="{D8C03D9E-076F-0A47-9CF7-527368E9A4A5}" destId="{D068DB6A-56A3-7347-86AC-BFFC48FD871B}" srcOrd="3" destOrd="0" parTransId="{E55B7C89-4357-E942-9469-CECD2223734A}" sibTransId="{11F92124-3B47-EF46-92CB-817F59AFF9C8}"/>
    <dgm:cxn modelId="{B1174E6D-E4DC-8C48-B4AD-973DB9675251}" srcId="{D8C03D9E-076F-0A47-9CF7-527368E9A4A5}" destId="{72D4FA7B-9597-6A42-A120-C7FCF6020B29}" srcOrd="2" destOrd="0" parTransId="{A9DFE215-35C4-4E4C-A555-EB0D45B9D240}" sibTransId="{44264C54-704D-2043-9BB2-D9DC485E32DA}"/>
    <dgm:cxn modelId="{8DA7E625-3FDD-1A41-8414-63283AC3A3B8}" srcId="{1564B5EA-978C-AA48-8BAD-443955B757A9}" destId="{3160FB29-5EA6-FB4E-98A0-1553541336A4}" srcOrd="2" destOrd="0" parTransId="{2A1C17FE-C991-5048-8626-5507B65EF81D}" sibTransId="{04019B89-532F-B24A-A9D5-4077FE1DE0B6}"/>
    <dgm:cxn modelId="{A192EED0-F13F-F74F-A39C-6A8255B09236}" type="presOf" srcId="{D58EF2B5-BF32-D842-A78B-3F0C2EE91F7A}" destId="{47ABA4AB-F68A-9349-8E8E-BB744A856688}" srcOrd="0" destOrd="0" presId="urn:microsoft.com/office/officeart/2005/8/layout/chevron2"/>
    <dgm:cxn modelId="{107DF10E-B506-F045-BB02-F66AEF25E51D}" type="presOf" srcId="{F0C7A9B5-C2FD-884E-BABA-7BC9A78BEB4E}" destId="{5801F215-495D-2446-AD80-02BF46C8A87F}" srcOrd="0" destOrd="0" presId="urn:microsoft.com/office/officeart/2005/8/layout/chevron2"/>
    <dgm:cxn modelId="{F5C60218-605A-F444-AA14-5EBC27E9D7A5}" srcId="{10AEE3C6-3141-4F4E-A5A4-FB922A050241}" destId="{D8C03D9E-076F-0A47-9CF7-527368E9A4A5}" srcOrd="1" destOrd="0" parTransId="{9B91ADF0-5E27-C64D-B1EB-93E6C7A897B4}" sibTransId="{A8DED1A2-E954-CA46-B315-D1F5C614F1A6}"/>
    <dgm:cxn modelId="{EBED7BE9-FF84-3249-A9EE-FD093D5173B8}" type="presOf" srcId="{16225020-E85A-0A48-A8CD-F8AC78AB4245}" destId="{47ABA4AB-F68A-9349-8E8E-BB744A856688}" srcOrd="0" destOrd="1" presId="urn:microsoft.com/office/officeart/2005/8/layout/chevron2"/>
    <dgm:cxn modelId="{6041DC15-7FBB-074C-A18B-5C5380049718}" srcId="{10AEE3C6-3141-4F4E-A5A4-FB922A050241}" destId="{BF919AE8-17DC-1D40-BEAE-ECEC941C75B3}" srcOrd="2" destOrd="0" parTransId="{E90AE849-384E-7140-9686-2D2C957A71FD}" sibTransId="{599D0F91-0FA0-924F-86BF-DA4B0C916AAF}"/>
    <dgm:cxn modelId="{66D97E33-CC55-514B-BE7D-6EF2BB88B6A5}" srcId="{D8C03D9E-076F-0A47-9CF7-527368E9A4A5}" destId="{D3FBEF62-48CA-8842-816D-4290C772EAB1}" srcOrd="0" destOrd="0" parTransId="{90432961-1C4A-FE48-B99B-E053AD65C5CE}" sibTransId="{4126AB20-C49C-4F48-86E0-E03AC83D546C}"/>
    <dgm:cxn modelId="{664BAF7A-C983-D947-B365-A782FC1E9104}" type="presOf" srcId="{10AEE3C6-3141-4F4E-A5A4-FB922A050241}" destId="{2B542FA2-51C7-D54E-9797-EDAA70A5D096}" srcOrd="0" destOrd="0" presId="urn:microsoft.com/office/officeart/2005/8/layout/chevron2"/>
    <dgm:cxn modelId="{F53B9DB0-DC66-384B-9438-E406220649CC}" srcId="{BF919AE8-17DC-1D40-BEAE-ECEC941C75B3}" destId="{F0C7A9B5-C2FD-884E-BABA-7BC9A78BEB4E}" srcOrd="0" destOrd="0" parTransId="{E407BD06-893D-C04D-BB56-2C786D714385}" sibTransId="{2636B783-0A73-164F-BFB4-DBF3A691242C}"/>
    <dgm:cxn modelId="{B5922873-B134-E04D-BD7C-04CB377723A3}" srcId="{1564B5EA-978C-AA48-8BAD-443955B757A9}" destId="{16225020-E85A-0A48-A8CD-F8AC78AB4245}" srcOrd="1" destOrd="0" parTransId="{809E76FF-93F2-2447-A38C-D96D3AFA9BAB}" sibTransId="{1851884A-D753-4140-8D1C-F4B832DC4A6D}"/>
    <dgm:cxn modelId="{0224BF80-BCC4-A649-910B-A84989168E6D}" srcId="{10AEE3C6-3141-4F4E-A5A4-FB922A050241}" destId="{1564B5EA-978C-AA48-8BAD-443955B757A9}" srcOrd="0" destOrd="0" parTransId="{702F3E8E-D608-B446-A9AA-4AAC689CC54B}" sibTransId="{551B780F-EC7E-2749-A1AB-A363BDFAA4AB}"/>
    <dgm:cxn modelId="{D6D1BF50-628B-E94C-9AAD-8DB348992A29}" type="presParOf" srcId="{2B542FA2-51C7-D54E-9797-EDAA70A5D096}" destId="{2C2B81A1-D3EF-0943-A818-10F793AE25D5}" srcOrd="0" destOrd="0" presId="urn:microsoft.com/office/officeart/2005/8/layout/chevron2"/>
    <dgm:cxn modelId="{9AD8B2A6-FE2F-2245-A81B-9096AA8FF10E}" type="presParOf" srcId="{2C2B81A1-D3EF-0943-A818-10F793AE25D5}" destId="{85937F82-EB69-3F44-A489-632FC6B1D345}" srcOrd="0" destOrd="0" presId="urn:microsoft.com/office/officeart/2005/8/layout/chevron2"/>
    <dgm:cxn modelId="{B919EE27-76F3-444B-AF5B-E1E857199997}" type="presParOf" srcId="{2C2B81A1-D3EF-0943-A818-10F793AE25D5}" destId="{47ABA4AB-F68A-9349-8E8E-BB744A856688}" srcOrd="1" destOrd="0" presId="urn:microsoft.com/office/officeart/2005/8/layout/chevron2"/>
    <dgm:cxn modelId="{4251093B-C3B8-B44F-B98A-7B60C1F22F53}" type="presParOf" srcId="{2B542FA2-51C7-D54E-9797-EDAA70A5D096}" destId="{76A9123A-D2A2-5741-BDDF-0EEF176063B6}" srcOrd="1" destOrd="0" presId="urn:microsoft.com/office/officeart/2005/8/layout/chevron2"/>
    <dgm:cxn modelId="{1550E82D-0A9A-7943-9510-76ED1A2385B5}" type="presParOf" srcId="{2B542FA2-51C7-D54E-9797-EDAA70A5D096}" destId="{26612697-840C-1440-B422-0F70EC9D7DFE}" srcOrd="2" destOrd="0" presId="urn:microsoft.com/office/officeart/2005/8/layout/chevron2"/>
    <dgm:cxn modelId="{53752BEA-D152-2044-81C9-7BE2E3E67D3B}" type="presParOf" srcId="{26612697-840C-1440-B422-0F70EC9D7DFE}" destId="{F4B3CE31-0664-8D49-8EC7-581C7102059C}" srcOrd="0" destOrd="0" presId="urn:microsoft.com/office/officeart/2005/8/layout/chevron2"/>
    <dgm:cxn modelId="{62A875DA-B652-804F-B107-3429B88E67A5}" type="presParOf" srcId="{26612697-840C-1440-B422-0F70EC9D7DFE}" destId="{3A2F71C5-2A6A-7F4D-9EC7-56D4EF8BF402}" srcOrd="1" destOrd="0" presId="urn:microsoft.com/office/officeart/2005/8/layout/chevron2"/>
    <dgm:cxn modelId="{DDB1D7F3-DC3A-784C-B94B-18A291222D6D}" type="presParOf" srcId="{2B542FA2-51C7-D54E-9797-EDAA70A5D096}" destId="{CDF17827-AA7A-1D49-B6E6-C205B8C53E9D}" srcOrd="3" destOrd="0" presId="urn:microsoft.com/office/officeart/2005/8/layout/chevron2"/>
    <dgm:cxn modelId="{72D48C9E-6EFA-3246-A02B-96540069AD57}" type="presParOf" srcId="{2B542FA2-51C7-D54E-9797-EDAA70A5D096}" destId="{802BC039-95E2-5B4F-AC0C-4B8D4238F3EC}" srcOrd="4" destOrd="0" presId="urn:microsoft.com/office/officeart/2005/8/layout/chevron2"/>
    <dgm:cxn modelId="{BBB0E5F3-CA49-1D4F-847F-FD49D876C583}" type="presParOf" srcId="{802BC039-95E2-5B4F-AC0C-4B8D4238F3EC}" destId="{16264EA5-2841-414A-8B99-7A34662FAAE8}" srcOrd="0" destOrd="0" presId="urn:microsoft.com/office/officeart/2005/8/layout/chevron2"/>
    <dgm:cxn modelId="{581BF68B-4691-2648-AE51-42AB2142BF87}" type="presParOf" srcId="{802BC039-95E2-5B4F-AC0C-4B8D4238F3EC}" destId="{5801F215-495D-2446-AD80-02BF46C8A87F}"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CE50E12-F1D4-754B-8596-2A732B266D25}">
      <dsp:nvSpPr>
        <dsp:cNvPr id="0" name=""/>
        <dsp:cNvSpPr/>
      </dsp:nvSpPr>
      <dsp:spPr>
        <a:xfrm>
          <a:off x="0" y="381621"/>
          <a:ext cx="6197600" cy="5292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801E939-4912-BD45-AC6A-76AF5BBF8CAB}">
      <dsp:nvSpPr>
        <dsp:cNvPr id="0" name=""/>
        <dsp:cNvSpPr/>
      </dsp:nvSpPr>
      <dsp:spPr>
        <a:xfrm>
          <a:off x="309880" y="71661"/>
          <a:ext cx="4338320" cy="619920"/>
        </a:xfrm>
        <a:prstGeom prst="roundRect">
          <a:avLst/>
        </a:prstGeom>
        <a:gradFill rotWithShape="0">
          <a:gsLst>
            <a:gs pos="0">
              <a:schemeClr val="accent1">
                <a:hueOff val="0"/>
                <a:satOff val="0"/>
                <a:lumOff val="0"/>
                <a:alphaOff val="0"/>
                <a:shade val="51000"/>
                <a:alpha val="90000"/>
                <a:satMod val="115000"/>
              </a:schemeClr>
            </a:gs>
            <a:gs pos="100000">
              <a:schemeClr val="accent1">
                <a:hueOff val="0"/>
                <a:satOff val="0"/>
                <a:lumOff val="0"/>
                <a:alphaOff val="0"/>
                <a:shade val="94000"/>
                <a:alpha val="90000"/>
                <a:satMod val="135000"/>
              </a:schemeClr>
            </a:gs>
          </a:gsLst>
          <a:lin ang="5400000" scaled="1"/>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63978" tIns="0" rIns="163978" bIns="0" numCol="1" spcCol="1270" anchor="ctr" anchorCtr="0">
          <a:noAutofit/>
        </a:bodyPr>
        <a:lstStyle/>
        <a:p>
          <a:pPr lvl="0" algn="l" defTabSz="933450">
            <a:lnSpc>
              <a:spcPct val="90000"/>
            </a:lnSpc>
            <a:spcBef>
              <a:spcPct val="0"/>
            </a:spcBef>
            <a:spcAft>
              <a:spcPct val="35000"/>
            </a:spcAft>
          </a:pPr>
          <a:r>
            <a:rPr lang="en-US" sz="2100" kern="1200" dirty="0" smtClean="0"/>
            <a:t>Feedback</a:t>
          </a:r>
          <a:endParaRPr lang="en-US" sz="2100" kern="1200" dirty="0"/>
        </a:p>
      </dsp:txBody>
      <dsp:txXfrm>
        <a:off x="309880" y="71661"/>
        <a:ext cx="4338320" cy="619920"/>
      </dsp:txXfrm>
    </dsp:sp>
    <dsp:sp modelId="{EA083BAA-45D8-C340-8203-FA197290F4D0}">
      <dsp:nvSpPr>
        <dsp:cNvPr id="0" name=""/>
        <dsp:cNvSpPr/>
      </dsp:nvSpPr>
      <dsp:spPr>
        <a:xfrm>
          <a:off x="0" y="1334181"/>
          <a:ext cx="6197600" cy="5292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19C0BCE7-E571-9B49-A4D6-8EFD70BF21F1}">
      <dsp:nvSpPr>
        <dsp:cNvPr id="0" name=""/>
        <dsp:cNvSpPr/>
      </dsp:nvSpPr>
      <dsp:spPr>
        <a:xfrm>
          <a:off x="309880" y="1024221"/>
          <a:ext cx="4338320" cy="619920"/>
        </a:xfrm>
        <a:prstGeom prst="roundRect">
          <a:avLst/>
        </a:prstGeom>
        <a:gradFill rotWithShape="0">
          <a:gsLst>
            <a:gs pos="0">
              <a:schemeClr val="accent1">
                <a:hueOff val="0"/>
                <a:satOff val="0"/>
                <a:lumOff val="0"/>
                <a:alphaOff val="0"/>
                <a:shade val="51000"/>
                <a:alpha val="90000"/>
                <a:satMod val="115000"/>
              </a:schemeClr>
            </a:gs>
            <a:gs pos="100000">
              <a:schemeClr val="accent1">
                <a:hueOff val="0"/>
                <a:satOff val="0"/>
                <a:lumOff val="0"/>
                <a:alphaOff val="0"/>
                <a:shade val="94000"/>
                <a:alpha val="90000"/>
                <a:satMod val="135000"/>
              </a:schemeClr>
            </a:gs>
          </a:gsLst>
          <a:lin ang="5400000" scaled="1"/>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63978" tIns="0" rIns="163978" bIns="0" numCol="1" spcCol="1270" anchor="ctr" anchorCtr="0">
          <a:noAutofit/>
        </a:bodyPr>
        <a:lstStyle/>
        <a:p>
          <a:pPr lvl="0" algn="l" defTabSz="933450">
            <a:lnSpc>
              <a:spcPct val="90000"/>
            </a:lnSpc>
            <a:spcBef>
              <a:spcPct val="0"/>
            </a:spcBef>
            <a:spcAft>
              <a:spcPct val="35000"/>
            </a:spcAft>
          </a:pPr>
          <a:r>
            <a:rPr lang="en-US" sz="2100" kern="1200" dirty="0" smtClean="0"/>
            <a:t>Assessment</a:t>
          </a:r>
          <a:endParaRPr lang="en-US" sz="2100" kern="1200" dirty="0"/>
        </a:p>
      </dsp:txBody>
      <dsp:txXfrm>
        <a:off x="309880" y="1024221"/>
        <a:ext cx="4338320" cy="619920"/>
      </dsp:txXfrm>
    </dsp:sp>
    <dsp:sp modelId="{343E7407-72F2-634B-AF71-B745DD062CDE}">
      <dsp:nvSpPr>
        <dsp:cNvPr id="0" name=""/>
        <dsp:cNvSpPr/>
      </dsp:nvSpPr>
      <dsp:spPr>
        <a:xfrm>
          <a:off x="0" y="2286741"/>
          <a:ext cx="6197600" cy="5292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32BFA9E8-8443-5547-B7BE-9440AA1AF0BF}">
      <dsp:nvSpPr>
        <dsp:cNvPr id="0" name=""/>
        <dsp:cNvSpPr/>
      </dsp:nvSpPr>
      <dsp:spPr>
        <a:xfrm>
          <a:off x="309880" y="1976781"/>
          <a:ext cx="4338320" cy="619920"/>
        </a:xfrm>
        <a:prstGeom prst="roundRect">
          <a:avLst/>
        </a:prstGeom>
        <a:gradFill rotWithShape="0">
          <a:gsLst>
            <a:gs pos="0">
              <a:schemeClr val="accent1">
                <a:hueOff val="0"/>
                <a:satOff val="0"/>
                <a:lumOff val="0"/>
                <a:alphaOff val="0"/>
                <a:shade val="51000"/>
                <a:alpha val="90000"/>
                <a:satMod val="115000"/>
              </a:schemeClr>
            </a:gs>
            <a:gs pos="100000">
              <a:schemeClr val="accent1">
                <a:hueOff val="0"/>
                <a:satOff val="0"/>
                <a:lumOff val="0"/>
                <a:alphaOff val="0"/>
                <a:shade val="94000"/>
                <a:alpha val="90000"/>
                <a:satMod val="135000"/>
              </a:schemeClr>
            </a:gs>
          </a:gsLst>
          <a:lin ang="5400000" scaled="1"/>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63978" tIns="0" rIns="163978" bIns="0" numCol="1" spcCol="1270" anchor="ctr" anchorCtr="0">
          <a:noAutofit/>
        </a:bodyPr>
        <a:lstStyle/>
        <a:p>
          <a:pPr lvl="0" algn="l" defTabSz="933450">
            <a:lnSpc>
              <a:spcPct val="90000"/>
            </a:lnSpc>
            <a:spcBef>
              <a:spcPct val="0"/>
            </a:spcBef>
            <a:spcAft>
              <a:spcPct val="35000"/>
            </a:spcAft>
          </a:pPr>
          <a:r>
            <a:rPr lang="en-US" sz="2100" kern="1200" dirty="0" smtClean="0"/>
            <a:t>Grading</a:t>
          </a:r>
          <a:endParaRPr lang="en-US" sz="2100" kern="1200" dirty="0"/>
        </a:p>
      </dsp:txBody>
      <dsp:txXfrm>
        <a:off x="309880" y="1976781"/>
        <a:ext cx="4338320" cy="619920"/>
      </dsp:txXfrm>
    </dsp:sp>
    <dsp:sp modelId="{701E0F29-2D01-5B49-AE35-4A89516502EE}">
      <dsp:nvSpPr>
        <dsp:cNvPr id="0" name=""/>
        <dsp:cNvSpPr/>
      </dsp:nvSpPr>
      <dsp:spPr>
        <a:xfrm>
          <a:off x="0" y="3239301"/>
          <a:ext cx="6197600" cy="5292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C5B1B87-5000-8F4F-BE42-1452B33844DB}">
      <dsp:nvSpPr>
        <dsp:cNvPr id="0" name=""/>
        <dsp:cNvSpPr/>
      </dsp:nvSpPr>
      <dsp:spPr>
        <a:xfrm>
          <a:off x="309880" y="2929341"/>
          <a:ext cx="4338320" cy="619920"/>
        </a:xfrm>
        <a:prstGeom prst="roundRect">
          <a:avLst/>
        </a:prstGeom>
        <a:gradFill rotWithShape="0">
          <a:gsLst>
            <a:gs pos="0">
              <a:schemeClr val="accent1">
                <a:hueOff val="0"/>
                <a:satOff val="0"/>
                <a:lumOff val="0"/>
                <a:alphaOff val="0"/>
                <a:shade val="51000"/>
                <a:alpha val="90000"/>
                <a:satMod val="115000"/>
              </a:schemeClr>
            </a:gs>
            <a:gs pos="100000">
              <a:schemeClr val="accent1">
                <a:hueOff val="0"/>
                <a:satOff val="0"/>
                <a:lumOff val="0"/>
                <a:alphaOff val="0"/>
                <a:shade val="94000"/>
                <a:alpha val="90000"/>
                <a:satMod val="135000"/>
              </a:schemeClr>
            </a:gs>
          </a:gsLst>
          <a:lin ang="5400000" scaled="1"/>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63978" tIns="0" rIns="163978" bIns="0" numCol="1" spcCol="1270" anchor="ctr" anchorCtr="0">
          <a:noAutofit/>
        </a:bodyPr>
        <a:lstStyle/>
        <a:p>
          <a:pPr lvl="0" algn="l" defTabSz="933450">
            <a:lnSpc>
              <a:spcPct val="90000"/>
            </a:lnSpc>
            <a:spcBef>
              <a:spcPct val="0"/>
            </a:spcBef>
            <a:spcAft>
              <a:spcPct val="35000"/>
            </a:spcAft>
          </a:pPr>
          <a:r>
            <a:rPr lang="en-US" sz="2100" kern="1200" dirty="0" smtClean="0"/>
            <a:t>Standards-Based Reporting</a:t>
          </a:r>
          <a:endParaRPr lang="en-US" sz="2100" kern="1200" dirty="0"/>
        </a:p>
      </dsp:txBody>
      <dsp:txXfrm>
        <a:off x="309880" y="2929341"/>
        <a:ext cx="4338320" cy="61992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5937F82-EB69-3F44-A489-632FC6B1D345}">
      <dsp:nvSpPr>
        <dsp:cNvPr id="0" name=""/>
        <dsp:cNvSpPr/>
      </dsp:nvSpPr>
      <dsp:spPr>
        <a:xfrm rot="5400000">
          <a:off x="-211508" y="213195"/>
          <a:ext cx="1410059" cy="987041"/>
        </a:xfrm>
        <a:prstGeom prst="chevron">
          <a:avLst/>
        </a:prstGeom>
        <a:gradFill rotWithShape="0">
          <a:gsLst>
            <a:gs pos="0">
              <a:schemeClr val="accent1">
                <a:hueOff val="0"/>
                <a:satOff val="0"/>
                <a:lumOff val="0"/>
                <a:alphaOff val="0"/>
                <a:shade val="51000"/>
                <a:alpha val="90000"/>
                <a:satMod val="115000"/>
              </a:schemeClr>
            </a:gs>
            <a:gs pos="100000">
              <a:schemeClr val="accent1">
                <a:hueOff val="0"/>
                <a:satOff val="0"/>
                <a:lumOff val="0"/>
                <a:alphaOff val="0"/>
                <a:shade val="94000"/>
                <a:alpha val="90000"/>
                <a:satMod val="135000"/>
              </a:schemeClr>
            </a:gs>
          </a:gsLst>
          <a:lin ang="5400000" scaled="1"/>
        </a:gradFill>
        <a:ln w="15875" cap="flat" cmpd="sng" algn="ctr">
          <a:solidFill>
            <a:schemeClr val="accent1">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Reading</a:t>
          </a:r>
          <a:endParaRPr lang="en-US" sz="1300" kern="1200" dirty="0"/>
        </a:p>
      </dsp:txBody>
      <dsp:txXfrm rot="5400000">
        <a:off x="-211508" y="213195"/>
        <a:ext cx="1410059" cy="987041"/>
      </dsp:txXfrm>
    </dsp:sp>
    <dsp:sp modelId="{47ABA4AB-F68A-9349-8E8E-BB744A856688}">
      <dsp:nvSpPr>
        <dsp:cNvPr id="0" name=""/>
        <dsp:cNvSpPr/>
      </dsp:nvSpPr>
      <dsp:spPr>
        <a:xfrm rot="5400000">
          <a:off x="3872082" y="-2883354"/>
          <a:ext cx="916538" cy="6686621"/>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US" sz="1300" kern="1200" dirty="0" smtClean="0"/>
            <a:t>Word recognition and vocabulary</a:t>
          </a:r>
          <a:endParaRPr lang="en-US" sz="1300" kern="1200" dirty="0"/>
        </a:p>
        <a:p>
          <a:pPr marL="114300" lvl="1" indent="-114300" algn="l" defTabSz="577850">
            <a:lnSpc>
              <a:spcPct val="90000"/>
            </a:lnSpc>
            <a:spcBef>
              <a:spcPct val="0"/>
            </a:spcBef>
            <a:spcAft>
              <a:spcPct val="15000"/>
            </a:spcAft>
            <a:buChar char="••"/>
          </a:pPr>
          <a:r>
            <a:rPr lang="en-US" sz="1300" kern="1200" dirty="0" smtClean="0"/>
            <a:t>Reading comprehension</a:t>
          </a:r>
          <a:endParaRPr lang="en-US" sz="1300" kern="1200" dirty="0"/>
        </a:p>
        <a:p>
          <a:pPr marL="114300" lvl="1" indent="-114300" algn="l" defTabSz="577850">
            <a:lnSpc>
              <a:spcPct val="90000"/>
            </a:lnSpc>
            <a:spcBef>
              <a:spcPct val="0"/>
            </a:spcBef>
            <a:spcAft>
              <a:spcPct val="15000"/>
            </a:spcAft>
            <a:buChar char="••"/>
          </a:pPr>
          <a:r>
            <a:rPr lang="en-US" sz="1300" kern="1200" dirty="0" smtClean="0"/>
            <a:t>Literary analysis</a:t>
          </a:r>
          <a:endParaRPr lang="en-US" sz="1300" kern="1200" dirty="0"/>
        </a:p>
      </dsp:txBody>
      <dsp:txXfrm rot="5400000">
        <a:off x="3872082" y="-2883354"/>
        <a:ext cx="916538" cy="6686621"/>
      </dsp:txXfrm>
    </dsp:sp>
    <dsp:sp modelId="{F4B3CE31-0664-8D49-8EC7-581C7102059C}">
      <dsp:nvSpPr>
        <dsp:cNvPr id="0" name=""/>
        <dsp:cNvSpPr/>
      </dsp:nvSpPr>
      <dsp:spPr>
        <a:xfrm rot="5400000">
          <a:off x="-211508" y="1426560"/>
          <a:ext cx="1410059" cy="987041"/>
        </a:xfrm>
        <a:prstGeom prst="chevron">
          <a:avLst/>
        </a:prstGeom>
        <a:gradFill rotWithShape="0">
          <a:gsLst>
            <a:gs pos="0">
              <a:schemeClr val="accent1">
                <a:hueOff val="0"/>
                <a:satOff val="0"/>
                <a:lumOff val="0"/>
                <a:alphaOff val="0"/>
                <a:shade val="51000"/>
                <a:alpha val="90000"/>
                <a:satMod val="115000"/>
              </a:schemeClr>
            </a:gs>
            <a:gs pos="100000">
              <a:schemeClr val="accent1">
                <a:hueOff val="0"/>
                <a:satOff val="0"/>
                <a:lumOff val="0"/>
                <a:alphaOff val="0"/>
                <a:shade val="94000"/>
                <a:alpha val="90000"/>
                <a:satMod val="135000"/>
              </a:schemeClr>
            </a:gs>
          </a:gsLst>
          <a:lin ang="5400000" scaled="1"/>
        </a:gradFill>
        <a:ln w="15875" cap="flat" cmpd="sng" algn="ctr">
          <a:solidFill>
            <a:schemeClr val="accent1">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Writing</a:t>
          </a:r>
          <a:endParaRPr lang="en-US" sz="1300" kern="1200" dirty="0"/>
        </a:p>
      </dsp:txBody>
      <dsp:txXfrm rot="5400000">
        <a:off x="-211508" y="1426560"/>
        <a:ext cx="1410059" cy="987041"/>
      </dsp:txXfrm>
    </dsp:sp>
    <dsp:sp modelId="{3A2F71C5-2A6A-7F4D-9EC7-56D4EF8BF402}">
      <dsp:nvSpPr>
        <dsp:cNvPr id="0" name=""/>
        <dsp:cNvSpPr/>
      </dsp:nvSpPr>
      <dsp:spPr>
        <a:xfrm rot="5400000">
          <a:off x="3872082" y="-1669989"/>
          <a:ext cx="916538" cy="6686621"/>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US" sz="1300" kern="1200" dirty="0" smtClean="0"/>
            <a:t>Spelling</a:t>
          </a:r>
          <a:endParaRPr lang="en-US" sz="1300" kern="1200" dirty="0"/>
        </a:p>
        <a:p>
          <a:pPr marL="114300" lvl="1" indent="-114300" algn="l" defTabSz="577850">
            <a:lnSpc>
              <a:spcPct val="90000"/>
            </a:lnSpc>
            <a:spcBef>
              <a:spcPct val="0"/>
            </a:spcBef>
            <a:spcAft>
              <a:spcPct val="15000"/>
            </a:spcAft>
            <a:buChar char="••"/>
          </a:pPr>
          <a:r>
            <a:rPr lang="en-US" sz="1300" kern="1200" dirty="0" smtClean="0"/>
            <a:t>Language mechanics</a:t>
          </a:r>
          <a:endParaRPr lang="en-US" sz="1300" kern="1200" dirty="0"/>
        </a:p>
        <a:p>
          <a:pPr marL="114300" lvl="1" indent="-114300" algn="l" defTabSz="577850">
            <a:lnSpc>
              <a:spcPct val="90000"/>
            </a:lnSpc>
            <a:spcBef>
              <a:spcPct val="0"/>
            </a:spcBef>
            <a:spcAft>
              <a:spcPct val="15000"/>
            </a:spcAft>
            <a:buChar char="••"/>
          </a:pPr>
          <a:r>
            <a:rPr lang="en-US" sz="1300" kern="1200" dirty="0" smtClean="0"/>
            <a:t>Research and technology</a:t>
          </a:r>
          <a:endParaRPr lang="en-US" sz="1300" kern="1200" dirty="0"/>
        </a:p>
        <a:p>
          <a:pPr marL="114300" lvl="1" indent="-114300" algn="l" defTabSz="577850">
            <a:lnSpc>
              <a:spcPct val="90000"/>
            </a:lnSpc>
            <a:spcBef>
              <a:spcPct val="0"/>
            </a:spcBef>
            <a:spcAft>
              <a:spcPct val="15000"/>
            </a:spcAft>
            <a:buChar char="••"/>
          </a:pPr>
          <a:r>
            <a:rPr lang="en-US" sz="1300" kern="1200" dirty="0" smtClean="0"/>
            <a:t>Evaluation and revision</a:t>
          </a:r>
          <a:endParaRPr lang="en-US" sz="1300" kern="1200" dirty="0"/>
        </a:p>
      </dsp:txBody>
      <dsp:txXfrm rot="5400000">
        <a:off x="3872082" y="-1669989"/>
        <a:ext cx="916538" cy="6686621"/>
      </dsp:txXfrm>
    </dsp:sp>
    <dsp:sp modelId="{16264EA5-2841-414A-8B99-7A34662FAAE8}">
      <dsp:nvSpPr>
        <dsp:cNvPr id="0" name=""/>
        <dsp:cNvSpPr/>
      </dsp:nvSpPr>
      <dsp:spPr>
        <a:xfrm rot="5400000">
          <a:off x="-211508" y="2639925"/>
          <a:ext cx="1410059" cy="987041"/>
        </a:xfrm>
        <a:prstGeom prst="chevron">
          <a:avLst/>
        </a:prstGeom>
        <a:gradFill rotWithShape="0">
          <a:gsLst>
            <a:gs pos="0">
              <a:schemeClr val="accent1">
                <a:hueOff val="0"/>
                <a:satOff val="0"/>
                <a:lumOff val="0"/>
                <a:alphaOff val="0"/>
                <a:shade val="51000"/>
                <a:alpha val="90000"/>
                <a:satMod val="115000"/>
              </a:schemeClr>
            </a:gs>
            <a:gs pos="100000">
              <a:schemeClr val="accent1">
                <a:hueOff val="0"/>
                <a:satOff val="0"/>
                <a:lumOff val="0"/>
                <a:alphaOff val="0"/>
                <a:shade val="94000"/>
                <a:alpha val="90000"/>
                <a:satMod val="135000"/>
              </a:schemeClr>
            </a:gs>
          </a:gsLst>
          <a:lin ang="5400000" scaled="1"/>
        </a:gradFill>
        <a:ln w="15875" cap="flat" cmpd="sng" algn="ctr">
          <a:solidFill>
            <a:schemeClr val="accent1">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Listening and Speaking</a:t>
          </a:r>
          <a:endParaRPr lang="en-US" sz="1300" kern="1200" dirty="0"/>
        </a:p>
      </dsp:txBody>
      <dsp:txXfrm rot="5400000">
        <a:off x="-211508" y="2639925"/>
        <a:ext cx="1410059" cy="987041"/>
      </dsp:txXfrm>
    </dsp:sp>
    <dsp:sp modelId="{5801F215-495D-2446-AD80-02BF46C8A87F}">
      <dsp:nvSpPr>
        <dsp:cNvPr id="0" name=""/>
        <dsp:cNvSpPr/>
      </dsp:nvSpPr>
      <dsp:spPr>
        <a:xfrm rot="5400000">
          <a:off x="3872082" y="-456624"/>
          <a:ext cx="916538" cy="6686621"/>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US" sz="1300" kern="1200" dirty="0" smtClean="0"/>
            <a:t>Listening comprehension</a:t>
          </a:r>
          <a:endParaRPr lang="en-US" sz="1300" kern="1200" dirty="0"/>
        </a:p>
        <a:p>
          <a:pPr marL="114300" lvl="1" indent="-114300" algn="l" defTabSz="577850">
            <a:lnSpc>
              <a:spcPct val="90000"/>
            </a:lnSpc>
            <a:spcBef>
              <a:spcPct val="0"/>
            </a:spcBef>
            <a:spcAft>
              <a:spcPct val="15000"/>
            </a:spcAft>
            <a:buChar char="••"/>
          </a:pPr>
          <a:r>
            <a:rPr lang="en-US" sz="1300" kern="1200" dirty="0" smtClean="0"/>
            <a:t>Analysis and evaluation of oral media</a:t>
          </a:r>
          <a:endParaRPr lang="en-US" sz="1300" kern="1200" dirty="0"/>
        </a:p>
        <a:p>
          <a:pPr marL="114300" lvl="1" indent="-114300" algn="l" defTabSz="577850">
            <a:lnSpc>
              <a:spcPct val="90000"/>
            </a:lnSpc>
            <a:spcBef>
              <a:spcPct val="0"/>
            </a:spcBef>
            <a:spcAft>
              <a:spcPct val="15000"/>
            </a:spcAft>
            <a:buChar char="••"/>
          </a:pPr>
          <a:r>
            <a:rPr lang="en-US" sz="1300" kern="1200" dirty="0" smtClean="0"/>
            <a:t>Speaking applications</a:t>
          </a:r>
          <a:endParaRPr lang="en-US" sz="1300" kern="1200" dirty="0"/>
        </a:p>
      </dsp:txBody>
      <dsp:txXfrm rot="5400000">
        <a:off x="3872082" y="-456624"/>
        <a:ext cx="916538" cy="6686621"/>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75E027-C03E-BC42-AF69-0756C8235DEE}" type="datetimeFigureOut">
              <a:rPr lang="en-US" smtClean="0"/>
              <a:t>2/25/12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BAA2A1-0216-C44C-974F-361DDFAE1077}"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Notes</a:t>
            </a:r>
            <a:r>
              <a:rPr lang="en-US" baseline="0" dirty="0" smtClean="0"/>
              <a:t> on feedback, Assessment, and grading</a:t>
            </a:r>
            <a:r>
              <a:rPr lang="en-US" dirty="0" smtClean="0"/>
              <a:t> taken from </a:t>
            </a:r>
            <a:r>
              <a:rPr lang="en-US" dirty="0" err="1" smtClean="0"/>
              <a:t>Marzano</a:t>
            </a:r>
            <a:r>
              <a:rPr lang="en-US" dirty="0" smtClean="0"/>
              <a:t>, R. J.</a:t>
            </a:r>
            <a:r>
              <a:rPr lang="en-US" baseline="0" dirty="0" smtClean="0"/>
              <a:t> (2010).  	Formative assessment and standards-based grading.  Bloomington, IN: </a:t>
            </a:r>
            <a:r>
              <a:rPr lang="en-US" baseline="0" dirty="0" err="1" smtClean="0"/>
              <a:t>Marzano</a:t>
            </a:r>
            <a:r>
              <a:rPr lang="en-US" baseline="0" dirty="0" smtClean="0"/>
              <a:t> Research Laboratory.</a:t>
            </a:r>
            <a:endParaRPr lang="en-US" dirty="0"/>
          </a:p>
        </p:txBody>
      </p:sp>
      <p:sp>
        <p:nvSpPr>
          <p:cNvPr id="4" name="Slide Number Placeholder 3"/>
          <p:cNvSpPr>
            <a:spLocks noGrp="1"/>
          </p:cNvSpPr>
          <p:nvPr>
            <p:ph type="sldNum" sz="quarter" idx="10"/>
          </p:nvPr>
        </p:nvSpPr>
        <p:spPr/>
        <p:txBody>
          <a:bodyPr/>
          <a:lstStyle/>
          <a:p>
            <a:fld id="{7CBAA2A1-0216-C44C-974F-361DDFAE1077}" type="slidenum">
              <a:rPr lang="en-US" smtClean="0"/>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most common</a:t>
            </a:r>
            <a:r>
              <a:rPr lang="en-US" baseline="0" dirty="0" smtClean="0"/>
              <a:t> form of feedback in the K-12 classroom</a:t>
            </a:r>
            <a:endParaRPr lang="en-US" dirty="0"/>
          </a:p>
        </p:txBody>
      </p:sp>
      <p:sp>
        <p:nvSpPr>
          <p:cNvPr id="4" name="Slide Number Placeholder 3"/>
          <p:cNvSpPr>
            <a:spLocks noGrp="1"/>
          </p:cNvSpPr>
          <p:nvPr>
            <p:ph type="sldNum" sz="quarter" idx="10"/>
          </p:nvPr>
        </p:nvSpPr>
        <p:spPr/>
        <p:txBody>
          <a:bodyPr/>
          <a:lstStyle/>
          <a:p>
            <a:fld id="{7CBAA2A1-0216-C44C-974F-361DDFAE1077}" type="slidenum">
              <a:rPr lang="en-US" smtClean="0"/>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are the major ways that you grade your students?  What are some things that effect their grade?  Do the teachers that teach your same subject</a:t>
            </a:r>
            <a:r>
              <a:rPr lang="en-US" baseline="0" dirty="0" smtClean="0"/>
              <a:t> at grade level grade the same way as you?  …In effect, grading schemes might be so different that grades are not comparable from teacher to teacher.  Grades can only be interpreted by that teacher.</a:t>
            </a:r>
            <a:endParaRPr lang="en-US" dirty="0"/>
          </a:p>
        </p:txBody>
      </p:sp>
      <p:sp>
        <p:nvSpPr>
          <p:cNvPr id="4" name="Slide Number Placeholder 3"/>
          <p:cNvSpPr>
            <a:spLocks noGrp="1"/>
          </p:cNvSpPr>
          <p:nvPr>
            <p:ph type="sldNum" sz="quarter" idx="10"/>
          </p:nvPr>
        </p:nvSpPr>
        <p:spPr/>
        <p:txBody>
          <a:bodyPr/>
          <a:lstStyle/>
          <a:p>
            <a:fld id="{7CBAA2A1-0216-C44C-974F-361DDFAE1077}" type="slidenum">
              <a:rPr lang="en-US" smtClean="0"/>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Grant Wiggins research; most schools claim to have standards-based systems but in fact have</a:t>
            </a:r>
            <a:r>
              <a:rPr lang="en-US" baseline="0" dirty="0" smtClean="0"/>
              <a:t> standards-referenced systems.</a:t>
            </a:r>
            <a:endParaRPr lang="en-US" dirty="0"/>
          </a:p>
        </p:txBody>
      </p:sp>
      <p:sp>
        <p:nvSpPr>
          <p:cNvPr id="4" name="Slide Number Placeholder 3"/>
          <p:cNvSpPr>
            <a:spLocks noGrp="1"/>
          </p:cNvSpPr>
          <p:nvPr>
            <p:ph type="sldNum" sz="quarter" idx="10"/>
          </p:nvPr>
        </p:nvSpPr>
        <p:spPr/>
        <p:txBody>
          <a:bodyPr/>
          <a:lstStyle/>
          <a:p>
            <a:fld id="{7CBAA2A1-0216-C44C-974F-361DDFAE1077}" type="slidenum">
              <a:rPr lang="en-US" smtClean="0"/>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useBgFill="1">
        <p:nvSpPr>
          <p:cNvPr id="12" name="Rectangle 11"/>
          <p:cNvSpPr/>
          <p:nvPr/>
        </p:nvSpPr>
        <p:spPr>
          <a:xfrm>
            <a:off x="341086" y="928914"/>
            <a:ext cx="8432800" cy="17707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685707" y="968189"/>
            <a:ext cx="7799387" cy="1237130"/>
          </a:xfrm>
        </p:spPr>
        <p:txBody>
          <a:bodyPr anchor="b" anchorCtr="0"/>
          <a:lstStyle>
            <a:lvl1pPr algn="r">
              <a:lnSpc>
                <a:spcPts val="5000"/>
              </a:lnSpc>
              <a:defRPr sz="4600">
                <a:solidFill>
                  <a:schemeClr val="accent1"/>
                </a:solidFill>
                <a:effectLst/>
              </a:defRPr>
            </a:lvl1pPr>
          </a:lstStyle>
          <a:p>
            <a:r>
              <a:rPr lang="en-US" smtClean="0"/>
              <a:t>Click to edit Master title style</a:t>
            </a:r>
            <a:endParaRPr/>
          </a:p>
        </p:txBody>
      </p:sp>
      <p:sp>
        <p:nvSpPr>
          <p:cNvPr id="3" name="Subtitle 2"/>
          <p:cNvSpPr>
            <a:spLocks noGrp="1"/>
          </p:cNvSpPr>
          <p:nvPr>
            <p:ph type="subTitle" idx="1"/>
          </p:nvPr>
        </p:nvSpPr>
        <p:spPr>
          <a:xfrm>
            <a:off x="685707" y="2209799"/>
            <a:ext cx="7799387" cy="466165"/>
          </a:xfrm>
        </p:spPr>
        <p:txBody>
          <a:bodyPr/>
          <a:lstStyle>
            <a:lvl1pPr marL="0" indent="0" algn="r">
              <a:lnSpc>
                <a:spcPct val="100000"/>
              </a:lnSpc>
              <a:spcBef>
                <a:spcPts val="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55B28636-3D7B-C24B-AF97-EE9304A831BC}" type="datetimeFigureOut">
              <a:rPr lang="en-US" smtClean="0"/>
              <a:t>2/25/12</a:t>
            </a:fld>
            <a:endParaRPr lang="en-US"/>
          </a:p>
        </p:txBody>
      </p:sp>
      <p:sp>
        <p:nvSpPr>
          <p:cNvPr id="6" name="Slide Number Placeholder 5"/>
          <p:cNvSpPr>
            <a:spLocks noGrp="1"/>
          </p:cNvSpPr>
          <p:nvPr>
            <p:ph type="sldNum" sz="quarter" idx="12"/>
          </p:nvPr>
        </p:nvSpPr>
        <p:spPr>
          <a:xfrm>
            <a:off x="4305300" y="6492875"/>
            <a:ext cx="533400" cy="365125"/>
          </a:xfrm>
        </p:spPr>
        <p:txBody>
          <a:bodyPr vert="horz" lIns="91440" tIns="45720" rIns="91440" bIns="45720" rtlCol="0" anchor="ctr"/>
          <a:lstStyle>
            <a:lvl1pPr marL="0" algn="ctr" defTabSz="914400" rtl="0" eaLnBrk="1" latinLnBrk="0" hangingPunct="1">
              <a:defRPr sz="1100" b="1" kern="1200">
                <a:solidFill>
                  <a:schemeClr val="bg1">
                    <a:lumMod val="65000"/>
                  </a:schemeClr>
                </a:solidFill>
                <a:latin typeface="Calibri" pitchFamily="34" charset="0"/>
                <a:ea typeface="+mn-ea"/>
                <a:cs typeface="+mn-cs"/>
              </a:defRPr>
            </a:lvl1pPr>
          </a:lstStyle>
          <a:p>
            <a:fld id="{5822FB46-FB7B-4879-9B1A-EE9F4DE9AFD3}" type="slidenum">
              <a:rPr/>
              <a:pPr/>
              <a:t>‹#›</a:t>
            </a:fld>
            <a:endParaRPr/>
          </a:p>
        </p:txBody>
      </p:sp>
      <p:sp>
        <p:nvSpPr>
          <p:cNvPr id="7" name="Rectangle 6"/>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57200" y="816802"/>
            <a:ext cx="8229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9" name="Picture 8" descr="TitleSlideTop.jpg"/>
          <p:cNvPicPr>
            <a:picLocks noChangeAspect="1"/>
          </p:cNvPicPr>
          <p:nvPr/>
        </p:nvPicPr>
        <p:blipFill>
          <a:blip r:embed="rId2"/>
          <a:stretch>
            <a:fillRect/>
          </a:stretch>
        </p:blipFill>
        <p:spPr>
          <a:xfrm>
            <a:off x="457200" y="457200"/>
            <a:ext cx="8229600" cy="356646"/>
          </a:xfrm>
          <a:prstGeom prst="rect">
            <a:avLst/>
          </a:prstGeom>
        </p:spPr>
      </p:pic>
      <p:pic>
        <p:nvPicPr>
          <p:cNvPr id="10" name="Picture 9" descr="TitleSlideBottom.jpg"/>
          <p:cNvPicPr>
            <a:picLocks noChangeAspect="1"/>
          </p:cNvPicPr>
          <p:nvPr/>
        </p:nvPicPr>
        <p:blipFill>
          <a:blip r:embed="rId3"/>
          <a:stretch>
            <a:fillRect/>
          </a:stretch>
        </p:blipFill>
        <p:spPr>
          <a:xfrm>
            <a:off x="457200" y="2700601"/>
            <a:ext cx="8229600" cy="3700199"/>
          </a:xfrm>
          <a:prstGeom prst="rect">
            <a:avLst/>
          </a:prstGeom>
        </p:spPr>
      </p:pic>
      <p:sp>
        <p:nvSpPr>
          <p:cNvPr id="11" name="Footer Placeholder 4"/>
          <p:cNvSpPr>
            <a:spLocks noGrp="1"/>
          </p:cNvSpPr>
          <p:nvPr>
            <p:ph type="ftr" sz="quarter" idx="3"/>
          </p:nvPr>
        </p:nvSpPr>
        <p:spPr>
          <a:xfrm>
            <a:off x="318247" y="6492875"/>
            <a:ext cx="3415554" cy="365125"/>
          </a:xfrm>
          <a:prstGeom prst="rect">
            <a:avLst/>
          </a:prstGeom>
        </p:spPr>
        <p:txBody>
          <a:bodyPr vert="horz" lIns="91440" tIns="45720" rIns="91440" bIns="45720" rtlCol="0" anchor="ctr"/>
          <a:lstStyle>
            <a:lvl1pPr marL="0" algn="l" defTabSz="914400" rtl="0" eaLnBrk="1" latinLnBrk="0" hangingPunct="1">
              <a:defRPr sz="1100" b="1" kern="1200">
                <a:solidFill>
                  <a:schemeClr val="bg1">
                    <a:lumMod val="65000"/>
                  </a:schemeClr>
                </a:solidFill>
                <a:latin typeface="Calibri" pitchFamily="34" charset="0"/>
                <a:ea typeface="+mn-ea"/>
                <a:cs typeface="+mn-cs"/>
              </a:defRPr>
            </a:lvl1pPr>
          </a:lstStyle>
          <a:p>
            <a:endParaRPr lang="en-US"/>
          </a:p>
        </p:txBody>
      </p:sp>
    </p:spTree>
  </p:cSld>
  <p:clrMapOvr>
    <a:masterClrMapping/>
  </p:clrMapOvr>
  <p:transition>
    <p:cover dir="r"/>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useBgFill="1">
        <p:nvSpPr>
          <p:cNvPr id="7" name="Rectangle 6"/>
          <p:cNvSpPr/>
          <p:nvPr/>
        </p:nvSpPr>
        <p:spPr>
          <a:xfrm>
            <a:off x="355600" y="566057"/>
            <a:ext cx="8396514" cy="259805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 name="Rectangle 4"/>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 name="Rectangle 5"/>
          <p:cNvSpPr/>
          <p:nvPr/>
        </p:nvSpPr>
        <p:spPr>
          <a:xfrm>
            <a:off x="457200" y="457200"/>
            <a:ext cx="8229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55B28636-3D7B-C24B-AF97-EE9304A831BC}" type="datetimeFigureOut">
              <a:rPr lang="en-US" smtClean="0"/>
              <a:t>2/25/12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C833BF-1059-044E-9DA9-315177679610}" type="slidenum">
              <a:rPr lang="en-US" smtClean="0"/>
              <a:t>‹#›</a:t>
            </a:fld>
            <a:endParaRPr lang="en-US"/>
          </a:p>
        </p:txBody>
      </p:sp>
    </p:spTree>
  </p:cSld>
  <p:clrMapOvr>
    <a:masterClrMapping/>
  </p:clrMapOvr>
  <p:transition>
    <p:cover dir="r"/>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useBgFill="1">
        <p:nvSpPr>
          <p:cNvPr id="10" name="Rectangle 9"/>
          <p:cNvSpPr/>
          <p:nvPr/>
        </p:nvSpPr>
        <p:spPr>
          <a:xfrm>
            <a:off x="333828" y="566057"/>
            <a:ext cx="8454571" cy="21335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457200" y="457200"/>
            <a:ext cx="8229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658368" y="1644868"/>
            <a:ext cx="3657600" cy="1098332"/>
          </a:xfrm>
        </p:spPr>
        <p:txBody>
          <a:bodyPr anchor="b"/>
          <a:lstStyle>
            <a:lvl1pPr algn="l">
              <a:defRPr sz="3600" b="0">
                <a:solidFill>
                  <a:schemeClr val="accent1"/>
                </a:solidFill>
                <a:effectLst/>
              </a:defRPr>
            </a:lvl1pPr>
          </a:lstStyle>
          <a:p>
            <a:r>
              <a:rPr lang="en-US" smtClean="0"/>
              <a:t>Click to edit Master title style</a:t>
            </a:r>
            <a:endParaRPr/>
          </a:p>
        </p:txBody>
      </p:sp>
      <p:sp>
        <p:nvSpPr>
          <p:cNvPr id="3" name="Content Placeholder 2"/>
          <p:cNvSpPr>
            <a:spLocks noGrp="1"/>
          </p:cNvSpPr>
          <p:nvPr>
            <p:ph idx="1"/>
          </p:nvPr>
        </p:nvSpPr>
        <p:spPr>
          <a:xfrm>
            <a:off x="4828032" y="654268"/>
            <a:ext cx="3657600" cy="5486400"/>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58368" y="2774731"/>
            <a:ext cx="3657600" cy="3168869"/>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B28636-3D7B-C24B-AF97-EE9304A831BC}" type="datetimeFigureOut">
              <a:rPr lang="en-US" smtClean="0"/>
              <a:t>2/25/12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FF1679-83E0-4571-98D7-4BB535B5F505}" type="slidenum">
              <a:rPr/>
              <a:pPr/>
              <a:t>‹#›</a:t>
            </a:fld>
            <a:endParaRPr/>
          </a:p>
        </p:txBody>
      </p:sp>
    </p:spTree>
  </p:cSld>
  <p:clrMapOvr>
    <a:masterClrMapping/>
  </p:clrMapOvr>
  <p:transition>
    <p:cover dir="r"/>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Picture with Caption">
    <p:spTree>
      <p:nvGrpSpPr>
        <p:cNvPr id="1" name=""/>
        <p:cNvGrpSpPr/>
        <p:nvPr/>
      </p:nvGrpSpPr>
      <p:grpSpPr>
        <a:xfrm>
          <a:off x="0" y="0"/>
          <a:ext cx="0" cy="0"/>
          <a:chOff x="0" y="0"/>
          <a:chExt cx="0" cy="0"/>
        </a:xfrm>
      </p:grpSpPr>
      <p:sp useBgFill="1">
        <p:nvSpPr>
          <p:cNvPr id="10" name="Rectangle 9"/>
          <p:cNvSpPr/>
          <p:nvPr/>
        </p:nvSpPr>
        <p:spPr>
          <a:xfrm>
            <a:off x="355600" y="348343"/>
            <a:ext cx="8432800" cy="23513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rot="5400000">
            <a:off x="5598058" y="3310469"/>
            <a:ext cx="5943600" cy="237061"/>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658368" y="1644868"/>
            <a:ext cx="3657600" cy="1098332"/>
          </a:xfrm>
        </p:spPr>
        <p:txBody>
          <a:bodyPr anchor="b"/>
          <a:lstStyle>
            <a:lvl1pPr algn="l">
              <a:defRPr sz="3600" b="0">
                <a:solidFill>
                  <a:schemeClr val="accent1"/>
                </a:solidFill>
                <a:effectLst/>
              </a:defRPr>
            </a:lvl1pPr>
          </a:lstStyle>
          <a:p>
            <a:r>
              <a:rPr lang="en-US" smtClean="0"/>
              <a:t>Click to edit Master title style</a:t>
            </a:r>
            <a:endParaRPr/>
          </a:p>
        </p:txBody>
      </p:sp>
      <p:sp>
        <p:nvSpPr>
          <p:cNvPr id="4" name="Text Placeholder 3"/>
          <p:cNvSpPr>
            <a:spLocks noGrp="1"/>
          </p:cNvSpPr>
          <p:nvPr>
            <p:ph type="body" sz="half" idx="2"/>
          </p:nvPr>
        </p:nvSpPr>
        <p:spPr>
          <a:xfrm>
            <a:off x="658368" y="2774731"/>
            <a:ext cx="3657600" cy="3168869"/>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B28636-3D7B-C24B-AF97-EE9304A831BC}" type="datetimeFigureOut">
              <a:rPr lang="en-US" smtClean="0"/>
              <a:t>2/25/12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C833BF-1059-044E-9DA9-315177679610}" type="slidenum">
              <a:rPr lang="en-US" smtClean="0"/>
              <a:t>‹#›</a:t>
            </a:fld>
            <a:endParaRPr lang="en-US"/>
          </a:p>
        </p:txBody>
      </p:sp>
      <p:sp>
        <p:nvSpPr>
          <p:cNvPr id="11" name="Picture Placeholder 10"/>
          <p:cNvSpPr>
            <a:spLocks noGrp="1"/>
          </p:cNvSpPr>
          <p:nvPr>
            <p:ph type="pic" sz="quarter" idx="13"/>
          </p:nvPr>
        </p:nvSpPr>
        <p:spPr>
          <a:xfrm>
            <a:off x="4828032" y="457200"/>
            <a:ext cx="3621024" cy="5943600"/>
          </a:xfrm>
        </p:spPr>
        <p:txBody>
          <a:bodyPr/>
          <a:lstStyle>
            <a:lvl1pPr>
              <a:buNone/>
              <a:defRPr/>
            </a:lvl1pPr>
          </a:lstStyle>
          <a:p>
            <a:r>
              <a:rPr lang="en-US" smtClean="0"/>
              <a:t>Click icon to add picture</a:t>
            </a:r>
            <a:endParaRPr/>
          </a:p>
        </p:txBody>
      </p:sp>
    </p:spTree>
  </p:cSld>
  <p:clrMapOvr>
    <a:masterClrMapping/>
  </p:clrMapOvr>
  <p:transition>
    <p:cover dir="r"/>
  </p:transition>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609600" y="2286000"/>
            <a:ext cx="7874000" cy="3840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5B28636-3D7B-C24B-AF97-EE9304A831BC}" type="datetimeFigureOut">
              <a:rPr lang="en-US" smtClean="0"/>
              <a:t>2/25/12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C833BF-1059-044E-9DA9-315177679610}" type="slidenum">
              <a:rPr lang="en-US" smtClean="0"/>
              <a:t>‹#›</a:t>
            </a:fld>
            <a:endParaRPr lang="en-US"/>
          </a:p>
        </p:txBody>
      </p:sp>
    </p:spTree>
  </p:cSld>
  <p:clrMapOvr>
    <a:masterClrMapping/>
  </p:clrMapOvr>
  <p:transition>
    <p:cover dir="r"/>
  </p:transition>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useBgFill="1">
        <p:nvSpPr>
          <p:cNvPr id="11" name="Rectangle 10"/>
          <p:cNvSpPr/>
          <p:nvPr/>
        </p:nvSpPr>
        <p:spPr>
          <a:xfrm>
            <a:off x="348342" y="362857"/>
            <a:ext cx="8440057" cy="233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9" name="Picture 8" descr="VerticalRight.jpg"/>
          <p:cNvPicPr>
            <a:picLocks noChangeAspect="1"/>
          </p:cNvPicPr>
          <p:nvPr/>
        </p:nvPicPr>
        <p:blipFill>
          <a:blip r:embed="rId2"/>
          <a:stretch>
            <a:fillRect/>
          </a:stretch>
        </p:blipFill>
        <p:spPr>
          <a:xfrm>
            <a:off x="7111668" y="457200"/>
            <a:ext cx="1546230" cy="5943600"/>
          </a:xfrm>
          <a:prstGeom prst="rect">
            <a:avLst/>
          </a:prstGeom>
        </p:spPr>
      </p:pic>
      <p:sp>
        <p:nvSpPr>
          <p:cNvPr id="10" name="Rectangle 9"/>
          <p:cNvSpPr/>
          <p:nvPr/>
        </p:nvSpPr>
        <p:spPr>
          <a:xfrm rot="5400000">
            <a:off x="4074414" y="3369564"/>
            <a:ext cx="5943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119582" y="693738"/>
            <a:ext cx="1491018" cy="5432425"/>
          </a:xfrm>
        </p:spPr>
        <p:txBody>
          <a:bodyPr vert="eaVert" tIns="45720" bIns="45720"/>
          <a:lstStyle>
            <a:lvl1pPr algn="l">
              <a:defRPr/>
            </a:lvl1pPr>
          </a:lstStyle>
          <a:p>
            <a:r>
              <a:rPr lang="en-US" smtClean="0"/>
              <a:t>Click to edit Master title style</a:t>
            </a:r>
            <a:endParaRPr/>
          </a:p>
        </p:txBody>
      </p:sp>
      <p:sp>
        <p:nvSpPr>
          <p:cNvPr id="3" name="Vertical Text Placeholder 2"/>
          <p:cNvSpPr>
            <a:spLocks noGrp="1"/>
          </p:cNvSpPr>
          <p:nvPr>
            <p:ph type="body" orient="vert" idx="1"/>
          </p:nvPr>
        </p:nvSpPr>
        <p:spPr>
          <a:xfrm>
            <a:off x="457200" y="693738"/>
            <a:ext cx="6019800" cy="54324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5B28636-3D7B-C24B-AF97-EE9304A831BC}" type="datetimeFigureOut">
              <a:rPr lang="en-US" smtClean="0"/>
              <a:t>2/25/12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C833BF-1059-044E-9DA9-315177679610}" type="slidenum">
              <a:rPr lang="en-US" smtClean="0"/>
              <a:t>‹#›</a:t>
            </a:fld>
            <a:endParaRPr lang="en-US"/>
          </a:p>
        </p:txBody>
      </p:sp>
      <p:sp>
        <p:nvSpPr>
          <p:cNvPr id="7" name="Rectangle 6"/>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transition>
    <p:cover dir="r"/>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5B28636-3D7B-C24B-AF97-EE9304A831BC}" type="datetimeFigureOut">
              <a:rPr lang="en-US" smtClean="0"/>
              <a:t>2/25/12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C833BF-1059-044E-9DA9-315177679610}" type="slidenum">
              <a:rPr lang="en-US" smtClean="0"/>
              <a:t>‹#›</a:t>
            </a:fld>
            <a:endParaRPr lang="en-US"/>
          </a:p>
        </p:txBody>
      </p:sp>
    </p:spTree>
  </p:cSld>
  <p:clrMapOvr>
    <a:masterClrMapping/>
  </p:clrMapOvr>
  <p:transition>
    <p:cover dir="r"/>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useBgFill="1">
        <p:nvSpPr>
          <p:cNvPr id="10" name="Rectangle 9"/>
          <p:cNvSpPr/>
          <p:nvPr/>
        </p:nvSpPr>
        <p:spPr>
          <a:xfrm>
            <a:off x="326571" y="362857"/>
            <a:ext cx="8440058" cy="251822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098041" y="3575712"/>
            <a:ext cx="5396671" cy="1340467"/>
          </a:xfrm>
        </p:spPr>
        <p:txBody>
          <a:bodyPr tIns="0" bIns="0" anchor="b" anchorCtr="0"/>
          <a:lstStyle>
            <a:lvl1pPr algn="r">
              <a:defRPr sz="4600" b="0" cap="none" baseline="0">
                <a:solidFill>
                  <a:schemeClr val="accent1"/>
                </a:solidFill>
                <a:effectLst/>
              </a:defRPr>
            </a:lvl1pPr>
          </a:lstStyle>
          <a:p>
            <a:r>
              <a:rPr lang="en-US" smtClean="0"/>
              <a:t>Click to edit Master title style</a:t>
            </a:r>
            <a:endParaRPr/>
          </a:p>
        </p:txBody>
      </p:sp>
      <p:sp>
        <p:nvSpPr>
          <p:cNvPr id="3" name="Text Placeholder 2"/>
          <p:cNvSpPr>
            <a:spLocks noGrp="1"/>
          </p:cNvSpPr>
          <p:nvPr>
            <p:ph type="body" idx="1"/>
          </p:nvPr>
        </p:nvSpPr>
        <p:spPr>
          <a:xfrm>
            <a:off x="3098041" y="4980297"/>
            <a:ext cx="5396671" cy="810904"/>
          </a:xfrm>
        </p:spPr>
        <p:txBody>
          <a:bodyPr tIns="0" bIns="0" anchor="t" anchorCtr="0">
            <a:normAutofit/>
          </a:bodyPr>
          <a:lstStyle>
            <a:lvl1pPr marL="0" indent="0" algn="r">
              <a:spcBef>
                <a:spcPts val="300"/>
              </a:spcBef>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B28636-3D7B-C24B-AF97-EE9304A831BC}" type="datetimeFigureOut">
              <a:rPr lang="en-US" smtClean="0"/>
              <a:t>2/25/12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06824" y="6492240"/>
            <a:ext cx="533400" cy="365125"/>
          </a:xfrm>
        </p:spPr>
        <p:txBody>
          <a:bodyPr vert="horz" lIns="91440" tIns="45720" rIns="91440" bIns="45720" rtlCol="0" anchor="ctr"/>
          <a:lstStyle>
            <a:lvl1pPr marL="0" algn="ctr" defTabSz="914400" rtl="0" eaLnBrk="1" latinLnBrk="0" hangingPunct="1">
              <a:defRPr sz="1100" b="1" kern="1200">
                <a:solidFill>
                  <a:schemeClr val="bg1">
                    <a:lumMod val="65000"/>
                  </a:schemeClr>
                </a:solidFill>
                <a:latin typeface="Calibri" pitchFamily="34" charset="0"/>
                <a:ea typeface="+mn-ea"/>
                <a:cs typeface="+mn-cs"/>
              </a:defRPr>
            </a:lvl1pPr>
          </a:lstStyle>
          <a:p>
            <a:fld id="{F7C833BF-1059-044E-9DA9-315177679610}" type="slidenum">
              <a:rPr lang="en-US" smtClean="0"/>
              <a:t>‹#›</a:t>
            </a:fld>
            <a:endParaRPr lang="en-US"/>
          </a:p>
        </p:txBody>
      </p:sp>
      <p:pic>
        <p:nvPicPr>
          <p:cNvPr id="7" name="Picture 6" descr="SectionHeaderLeft.jpg"/>
          <p:cNvPicPr>
            <a:picLocks noChangeAspect="1"/>
          </p:cNvPicPr>
          <p:nvPr/>
        </p:nvPicPr>
        <p:blipFill>
          <a:blip r:embed="rId2"/>
          <a:stretch>
            <a:fillRect/>
          </a:stretch>
        </p:blipFill>
        <p:spPr>
          <a:xfrm>
            <a:off x="470647" y="457200"/>
            <a:ext cx="2216561" cy="5943600"/>
          </a:xfrm>
          <a:prstGeom prst="rect">
            <a:avLst/>
          </a:prstGeom>
        </p:spPr>
      </p:pic>
      <p:sp>
        <p:nvSpPr>
          <p:cNvPr id="8" name="Rectangle 7"/>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rot="5400000">
            <a:off x="-222366" y="3369564"/>
            <a:ext cx="5943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transition>
    <p:cover dir="r"/>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58904" y="2286000"/>
            <a:ext cx="3657600" cy="38401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31308" y="2286000"/>
            <a:ext cx="3657600" cy="3840163"/>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55B28636-3D7B-C24B-AF97-EE9304A831BC}" type="datetimeFigureOut">
              <a:rPr lang="en-US" smtClean="0"/>
              <a:t>2/25/12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C833BF-1059-044E-9DA9-315177679610}" type="slidenum">
              <a:rPr lang="en-US" smtClean="0"/>
              <a:t>‹#›</a:t>
            </a:fld>
            <a:endParaRPr lang="en-US"/>
          </a:p>
        </p:txBody>
      </p:sp>
    </p:spTree>
  </p:cSld>
  <p:clrMapOvr>
    <a:masterClrMapping/>
  </p:clrMapOvr>
  <p:transition>
    <p:cover dir="r"/>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63388" y="2040081"/>
            <a:ext cx="3657600" cy="730415"/>
          </a:xfrm>
        </p:spPr>
        <p:txBody>
          <a:bodyPr tIns="0" bIns="0" anchor="ctr" anchorCtr="0">
            <a:noAutofit/>
          </a:bodyPr>
          <a:lstStyle>
            <a:lvl1pPr marL="0" indent="0" algn="ctr">
              <a:lnSpc>
                <a:spcPts val="3000"/>
              </a:lnSpc>
              <a:spcBef>
                <a:spcPts val="30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63388" y="2797175"/>
            <a:ext cx="3657600" cy="3328988"/>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828032" y="2040081"/>
            <a:ext cx="3657600" cy="730415"/>
          </a:xfrm>
        </p:spPr>
        <p:txBody>
          <a:bodyPr tIns="0" bIns="0" anchor="ctr" anchorCtr="0">
            <a:noAutofit/>
          </a:bodyPr>
          <a:lstStyle>
            <a:lvl1pPr marL="0" indent="0" algn="ctr">
              <a:lnSpc>
                <a:spcPts val="3000"/>
              </a:lnSpc>
              <a:spcBef>
                <a:spcPts val="30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28032" y="2797175"/>
            <a:ext cx="3657600" cy="3328988"/>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55B28636-3D7B-C24B-AF97-EE9304A831BC}" type="datetimeFigureOut">
              <a:rPr lang="en-US" smtClean="0"/>
              <a:t>2/25/12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C833BF-1059-044E-9DA9-315177679610}" type="slidenum">
              <a:rPr lang="en-US" smtClean="0"/>
              <a:t>‹#›</a:t>
            </a:fld>
            <a:endParaRPr lang="en-US"/>
          </a:p>
        </p:txBody>
      </p:sp>
      <p:cxnSp>
        <p:nvCxnSpPr>
          <p:cNvPr id="11" name="Straight Connector 10"/>
          <p:cNvCxnSpPr/>
          <p:nvPr/>
        </p:nvCxnSpPr>
        <p:spPr>
          <a:xfrm rot="5400000">
            <a:off x="2884488" y="4484687"/>
            <a:ext cx="3375025" cy="1588"/>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spTree>
  </p:cSld>
  <p:clrMapOvr>
    <a:masterClrMapping/>
  </p:clrMapOvr>
  <p:transition>
    <p:cover dir="r"/>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54050" y="2286001"/>
            <a:ext cx="7848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55B28636-3D7B-C24B-AF97-EE9304A831BC}" type="datetimeFigureOut">
              <a:rPr lang="en-US" smtClean="0"/>
              <a:t>2/25/12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C833BF-1059-044E-9DA9-315177679610}" type="slidenum">
              <a:rPr lang="en-US" smtClean="0"/>
              <a:t>‹#›</a:t>
            </a:fld>
            <a:endParaRPr lang="en-US"/>
          </a:p>
        </p:txBody>
      </p:sp>
      <p:sp>
        <p:nvSpPr>
          <p:cNvPr id="9" name="Content Placeholder 2"/>
          <p:cNvSpPr>
            <a:spLocks noGrp="1"/>
          </p:cNvSpPr>
          <p:nvPr>
            <p:ph sz="half" idx="13"/>
          </p:nvPr>
        </p:nvSpPr>
        <p:spPr>
          <a:xfrm>
            <a:off x="654050" y="4302966"/>
            <a:ext cx="7848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transition>
    <p:cover dir="r"/>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828032" y="2286001"/>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55B28636-3D7B-C24B-AF97-EE9304A831BC}" type="datetimeFigureOut">
              <a:rPr lang="en-US" smtClean="0"/>
              <a:t>2/25/12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C833BF-1059-044E-9DA9-315177679610}" type="slidenum">
              <a:rPr lang="en-US" smtClean="0"/>
              <a:t>‹#›</a:t>
            </a:fld>
            <a:endParaRPr lang="en-US"/>
          </a:p>
        </p:txBody>
      </p:sp>
      <p:sp>
        <p:nvSpPr>
          <p:cNvPr id="9" name="Content Placeholder 2"/>
          <p:cNvSpPr>
            <a:spLocks noGrp="1"/>
          </p:cNvSpPr>
          <p:nvPr>
            <p:ph sz="half" idx="13"/>
          </p:nvPr>
        </p:nvSpPr>
        <p:spPr>
          <a:xfrm>
            <a:off x="4828032" y="4302966"/>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Content Placeholder 2"/>
          <p:cNvSpPr>
            <a:spLocks noGrp="1"/>
          </p:cNvSpPr>
          <p:nvPr>
            <p:ph sz="half" idx="14"/>
          </p:nvPr>
        </p:nvSpPr>
        <p:spPr>
          <a:xfrm>
            <a:off x="654085" y="2286000"/>
            <a:ext cx="3657600" cy="38401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transition>
    <p:cover dir="r"/>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828032" y="2286001"/>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55B28636-3D7B-C24B-AF97-EE9304A831BC}" type="datetimeFigureOut">
              <a:rPr lang="en-US" smtClean="0"/>
              <a:t>2/25/12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C833BF-1059-044E-9DA9-315177679610}" type="slidenum">
              <a:rPr lang="en-US" smtClean="0"/>
              <a:t>‹#›</a:t>
            </a:fld>
            <a:endParaRPr lang="en-US"/>
          </a:p>
        </p:txBody>
      </p:sp>
      <p:sp>
        <p:nvSpPr>
          <p:cNvPr id="9" name="Content Placeholder 2"/>
          <p:cNvSpPr>
            <a:spLocks noGrp="1"/>
          </p:cNvSpPr>
          <p:nvPr>
            <p:ph sz="half" idx="13"/>
          </p:nvPr>
        </p:nvSpPr>
        <p:spPr>
          <a:xfrm>
            <a:off x="4828032" y="4302966"/>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4"/>
          </p:nvPr>
        </p:nvSpPr>
        <p:spPr>
          <a:xfrm>
            <a:off x="658906" y="2286001"/>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5"/>
          </p:nvPr>
        </p:nvSpPr>
        <p:spPr>
          <a:xfrm>
            <a:off x="658906" y="4302966"/>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transition>
    <p:cover dir="r"/>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55B28636-3D7B-C24B-AF97-EE9304A831BC}" type="datetimeFigureOut">
              <a:rPr lang="en-US" smtClean="0"/>
              <a:t>2/25/12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C833BF-1059-044E-9DA9-315177679610}" type="slidenum">
              <a:rPr lang="en-US" smtClean="0"/>
              <a:t>‹#›</a:t>
            </a:fld>
            <a:endParaRPr lang="en-US"/>
          </a:p>
        </p:txBody>
      </p:sp>
    </p:spTree>
  </p:cSld>
  <p:clrMapOvr>
    <a:masterClrMapping/>
  </p:clrMapOvr>
  <p:transition>
    <p:cover dir="r"/>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pic>
        <p:nvPicPr>
          <p:cNvPr id="11" name="Picture 10" descr="RunningTop-R.jpg"/>
          <p:cNvPicPr>
            <a:picLocks noChangeAspect="1"/>
          </p:cNvPicPr>
          <p:nvPr/>
        </p:nvPicPr>
        <p:blipFill>
          <a:blip r:embed="rId16"/>
          <a:stretch>
            <a:fillRect/>
          </a:stretch>
        </p:blipFill>
        <p:spPr>
          <a:xfrm>
            <a:off x="457200" y="457200"/>
            <a:ext cx="8229600" cy="1382002"/>
          </a:xfrm>
          <a:prstGeom prst="rect">
            <a:avLst/>
          </a:prstGeom>
        </p:spPr>
      </p:pic>
      <p:sp>
        <p:nvSpPr>
          <p:cNvPr id="2" name="Title Placeholder 1"/>
          <p:cNvSpPr>
            <a:spLocks noGrp="1"/>
          </p:cNvSpPr>
          <p:nvPr>
            <p:ph type="title"/>
          </p:nvPr>
        </p:nvSpPr>
        <p:spPr>
          <a:xfrm>
            <a:off x="658813" y="456252"/>
            <a:ext cx="7824788" cy="1323041"/>
          </a:xfrm>
          <a:prstGeom prst="rect">
            <a:avLst/>
          </a:prstGeom>
          <a:effectLst/>
        </p:spPr>
        <p:txBody>
          <a:bodyPr vert="horz" lIns="91440" tIns="0" rIns="91440" bIns="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2286000" y="2286000"/>
            <a:ext cx="6197600" cy="38401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690360" y="6492875"/>
            <a:ext cx="2133600" cy="365125"/>
          </a:xfrm>
          <a:prstGeom prst="rect">
            <a:avLst/>
          </a:prstGeom>
        </p:spPr>
        <p:txBody>
          <a:bodyPr vert="horz" lIns="91440" tIns="45720" rIns="91440" bIns="45720" rtlCol="0" anchor="ctr"/>
          <a:lstStyle>
            <a:lvl1pPr algn="r">
              <a:defRPr sz="1100" b="1">
                <a:solidFill>
                  <a:schemeClr val="bg1">
                    <a:lumMod val="65000"/>
                  </a:schemeClr>
                </a:solidFill>
                <a:latin typeface="Calibri" pitchFamily="34" charset="0"/>
              </a:defRPr>
            </a:lvl1pPr>
          </a:lstStyle>
          <a:p>
            <a:fld id="{55B28636-3D7B-C24B-AF97-EE9304A831BC}" type="datetimeFigureOut">
              <a:rPr lang="en-US" smtClean="0"/>
              <a:t>2/25/12</a:t>
            </a:fld>
            <a:endParaRPr lang="en-US"/>
          </a:p>
        </p:txBody>
      </p:sp>
      <p:sp>
        <p:nvSpPr>
          <p:cNvPr id="5" name="Footer Placeholder 4"/>
          <p:cNvSpPr>
            <a:spLocks noGrp="1"/>
          </p:cNvSpPr>
          <p:nvPr>
            <p:ph type="ftr" sz="quarter" idx="3"/>
          </p:nvPr>
        </p:nvSpPr>
        <p:spPr>
          <a:xfrm>
            <a:off x="318247" y="6492875"/>
            <a:ext cx="3415554" cy="365125"/>
          </a:xfrm>
          <a:prstGeom prst="rect">
            <a:avLst/>
          </a:prstGeom>
        </p:spPr>
        <p:txBody>
          <a:bodyPr vert="horz" lIns="91440" tIns="45720" rIns="91440" bIns="45720" rtlCol="0" anchor="ctr"/>
          <a:lstStyle>
            <a:lvl1pPr marL="0" algn="l" defTabSz="914400" rtl="0" eaLnBrk="1" latinLnBrk="0" hangingPunct="1">
              <a:defRPr sz="1100" b="1" kern="1200">
                <a:solidFill>
                  <a:schemeClr val="bg1">
                    <a:lumMod val="65000"/>
                  </a:schemeClr>
                </a:solidFill>
                <a:latin typeface="Calibri" pitchFamily="34" charset="0"/>
                <a:ea typeface="+mn-ea"/>
                <a:cs typeface="+mn-cs"/>
              </a:defRPr>
            </a:lvl1pPr>
          </a:lstStyle>
          <a:p>
            <a:endParaRPr lang="en-US"/>
          </a:p>
        </p:txBody>
      </p:sp>
      <p:sp>
        <p:nvSpPr>
          <p:cNvPr id="6" name="Slide Number Placeholder 5"/>
          <p:cNvSpPr>
            <a:spLocks noGrp="1"/>
          </p:cNvSpPr>
          <p:nvPr>
            <p:ph type="sldNum" sz="quarter" idx="4"/>
          </p:nvPr>
        </p:nvSpPr>
        <p:spPr>
          <a:xfrm>
            <a:off x="378666" y="6149788"/>
            <a:ext cx="533400" cy="365125"/>
          </a:xfrm>
          <a:prstGeom prst="rect">
            <a:avLst/>
          </a:prstGeom>
        </p:spPr>
        <p:txBody>
          <a:bodyPr vert="horz" lIns="91440" tIns="91440" rIns="91440" bIns="91440" rtlCol="0" anchor="ctr"/>
          <a:lstStyle>
            <a:lvl1pPr algn="l">
              <a:defRPr sz="1800" b="0">
                <a:solidFill>
                  <a:schemeClr val="accent1"/>
                </a:solidFill>
                <a:latin typeface="Calibri" pitchFamily="34" charset="0"/>
              </a:defRPr>
            </a:lvl1pPr>
          </a:lstStyle>
          <a:p>
            <a:fld id="{F7C833BF-1059-044E-9DA9-315177679610}" type="slidenum">
              <a:rPr lang="en-US" smtClean="0"/>
              <a:t>‹#›</a:t>
            </a:fld>
            <a:endParaRPr lang="en-US"/>
          </a:p>
        </p:txBody>
      </p:sp>
      <p:sp>
        <p:nvSpPr>
          <p:cNvPr id="7" name="Rectangle 6"/>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57200" y="1840960"/>
            <a:ext cx="8229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Lst>
  <p:transition>
    <p:cover dir="r"/>
  </p:transition>
  <p:txStyles>
    <p:titleStyle>
      <a:lvl1pPr algn="r" defTabSz="914400" rtl="0" eaLnBrk="1" latinLnBrk="0" hangingPunct="1">
        <a:lnSpc>
          <a:spcPts val="5400"/>
        </a:lnSpc>
        <a:spcBef>
          <a:spcPct val="0"/>
        </a:spcBef>
        <a:buNone/>
        <a:defRPr sz="5200" kern="1200">
          <a:solidFill>
            <a:schemeClr val="bg1"/>
          </a:solidFill>
          <a:effectLst>
            <a:outerShdw blurRad="50800" dist="38100" dir="2700000" algn="tl" rotWithShape="0">
              <a:prstClr val="black">
                <a:alpha val="40000"/>
              </a:prstClr>
            </a:outerShdw>
          </a:effectLst>
          <a:latin typeface="+mj-lt"/>
          <a:ea typeface="+mj-ea"/>
          <a:cs typeface="+mj-cs"/>
        </a:defRPr>
      </a:lvl1pPr>
    </p:titleStyle>
    <p:bodyStyle>
      <a:lvl1pPr marL="282575" indent="-282575" algn="l" defTabSz="914400" rtl="0" eaLnBrk="1" latinLnBrk="0" hangingPunct="1">
        <a:spcBef>
          <a:spcPts val="1800"/>
        </a:spcBef>
        <a:buClr>
          <a:schemeClr val="accent1"/>
        </a:buClr>
        <a:buSzPct val="75000"/>
        <a:buFont typeface="Wingdings" pitchFamily="2" charset="2"/>
        <a:buChar char="n"/>
        <a:defRPr sz="2000" kern="1200">
          <a:solidFill>
            <a:schemeClr val="tx1">
              <a:lumMod val="85000"/>
              <a:lumOff val="15000"/>
            </a:schemeClr>
          </a:solidFill>
          <a:latin typeface="+mn-lt"/>
          <a:ea typeface="+mn-ea"/>
          <a:cs typeface="+mn-cs"/>
        </a:defRPr>
      </a:lvl1pPr>
      <a:lvl2pPr marL="577850" indent="-295275" algn="l" defTabSz="914400" rtl="0" eaLnBrk="1" latinLnBrk="0" hangingPunct="1">
        <a:spcBef>
          <a:spcPts val="600"/>
        </a:spcBef>
        <a:buClr>
          <a:schemeClr val="accent1"/>
        </a:buClr>
        <a:buSzPct val="75000"/>
        <a:buFont typeface="Wingdings" pitchFamily="2" charset="2"/>
        <a:buChar char="n"/>
        <a:defRPr sz="1800" kern="1200">
          <a:solidFill>
            <a:schemeClr val="tx1">
              <a:lumMod val="85000"/>
              <a:lumOff val="15000"/>
            </a:schemeClr>
          </a:solidFill>
          <a:latin typeface="+mn-lt"/>
          <a:ea typeface="+mn-ea"/>
          <a:cs typeface="+mn-cs"/>
        </a:defRPr>
      </a:lvl2pPr>
      <a:lvl3pPr marL="860425" indent="-282575" algn="l" defTabSz="914400" rtl="0" eaLnBrk="1" latinLnBrk="0" hangingPunct="1">
        <a:spcBef>
          <a:spcPts val="600"/>
        </a:spcBef>
        <a:buClr>
          <a:schemeClr val="accent1"/>
        </a:buClr>
        <a:buSzPct val="75000"/>
        <a:buFont typeface="Wingdings" pitchFamily="2" charset="2"/>
        <a:buChar char="n"/>
        <a:defRPr sz="1800" kern="1200">
          <a:solidFill>
            <a:schemeClr val="tx1">
              <a:lumMod val="85000"/>
              <a:lumOff val="15000"/>
            </a:schemeClr>
          </a:solidFill>
          <a:latin typeface="+mn-lt"/>
          <a:ea typeface="+mn-ea"/>
          <a:cs typeface="+mn-cs"/>
        </a:defRPr>
      </a:lvl3pPr>
      <a:lvl4pPr marL="1143000" indent="-282575" algn="l" defTabSz="914400" rtl="0" eaLnBrk="1" latinLnBrk="0" hangingPunct="1">
        <a:spcBef>
          <a:spcPts val="600"/>
        </a:spcBef>
        <a:buClr>
          <a:schemeClr val="accent1"/>
        </a:buClr>
        <a:buSzPct val="75000"/>
        <a:buFont typeface="Wingdings" pitchFamily="2" charset="2"/>
        <a:buChar char="n"/>
        <a:defRPr sz="1800" kern="1200">
          <a:solidFill>
            <a:schemeClr val="tx1">
              <a:lumMod val="85000"/>
              <a:lumOff val="15000"/>
            </a:schemeClr>
          </a:solidFill>
          <a:latin typeface="+mn-lt"/>
          <a:ea typeface="+mn-ea"/>
          <a:cs typeface="+mn-cs"/>
        </a:defRPr>
      </a:lvl4pPr>
      <a:lvl5pPr marL="1425575" indent="-282575" algn="l" defTabSz="914400" rtl="0" eaLnBrk="1" latinLnBrk="0" hangingPunct="1">
        <a:spcBef>
          <a:spcPts val="600"/>
        </a:spcBef>
        <a:buClr>
          <a:schemeClr val="accent1"/>
        </a:buClr>
        <a:buSzPct val="75000"/>
        <a:buFont typeface="Wingdings" pitchFamily="2" charset="2"/>
        <a:buChar char="n"/>
        <a:defRPr sz="18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Standards-Based Report Cards</a:t>
            </a:r>
            <a:endParaRPr lang="en-US" dirty="0"/>
          </a:p>
        </p:txBody>
      </p:sp>
      <p:sp>
        <p:nvSpPr>
          <p:cNvPr id="3" name="Subtitle 2"/>
          <p:cNvSpPr>
            <a:spLocks noGrp="1"/>
          </p:cNvSpPr>
          <p:nvPr>
            <p:ph type="subTitle" idx="1"/>
          </p:nvPr>
        </p:nvSpPr>
        <p:spPr/>
        <p:txBody>
          <a:bodyPr/>
          <a:lstStyle/>
          <a:p>
            <a:r>
              <a:rPr lang="en-US" dirty="0" smtClean="0"/>
              <a:t>Presented by Cade, </a:t>
            </a:r>
            <a:r>
              <a:rPr lang="en-US" dirty="0" err="1" smtClean="0"/>
              <a:t>Maryam</a:t>
            </a:r>
            <a:r>
              <a:rPr lang="en-US" dirty="0" smtClean="0"/>
              <a:t>, and Allison</a:t>
            </a:r>
            <a:endParaRPr lang="en-US" dirty="0"/>
          </a:p>
        </p:txBody>
      </p:sp>
    </p:spTree>
  </p:cSld>
  <p:clrMapOvr>
    <a:masterClrMapping/>
  </p:clrMapOvr>
  <p:transition>
    <p:cover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with Standards-Based Reporting</a:t>
            </a:r>
            <a:endParaRPr lang="en-US" dirty="0"/>
          </a:p>
        </p:txBody>
      </p:sp>
      <p:sp>
        <p:nvSpPr>
          <p:cNvPr id="3" name="Content Placeholder 2"/>
          <p:cNvSpPr>
            <a:spLocks noGrp="1"/>
          </p:cNvSpPr>
          <p:nvPr>
            <p:ph idx="1"/>
          </p:nvPr>
        </p:nvSpPr>
        <p:spPr/>
        <p:txBody>
          <a:bodyPr/>
          <a:lstStyle/>
          <a:p>
            <a:r>
              <a:rPr lang="en-US" dirty="0" smtClean="0"/>
              <a:t>Without proper guidance and support on how to collect and interpret assessment data, reporting can be highly inaccurate</a:t>
            </a:r>
          </a:p>
          <a:p>
            <a:r>
              <a:rPr lang="en-US" dirty="0" smtClean="0"/>
              <a:t>No major study has demonstrated that simply grading in a standards-based manner enhances student achievement.</a:t>
            </a:r>
          </a:p>
          <a:p>
            <a:r>
              <a:rPr lang="en-US" dirty="0" smtClean="0"/>
              <a:t>But, student achievement will be positively affected if standards-based reporting is rooted in a clear-cut system of formative assessments.</a:t>
            </a:r>
            <a:endParaRPr lang="en-US" dirty="0"/>
          </a:p>
        </p:txBody>
      </p:sp>
    </p:spTree>
  </p:cSld>
  <p:clrMapOvr>
    <a:masterClrMapping/>
  </p:clrMapOvr>
  <p:transition>
    <p:cover dir="r"/>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Standards-referenced vs. Standards-based </a:t>
            </a:r>
            <a:endParaRPr lang="en-US" dirty="0"/>
          </a:p>
        </p:txBody>
      </p:sp>
      <p:sp>
        <p:nvSpPr>
          <p:cNvPr id="3" name="Content Placeholder 2"/>
          <p:cNvSpPr>
            <a:spLocks noGrp="1"/>
          </p:cNvSpPr>
          <p:nvPr>
            <p:ph idx="1"/>
          </p:nvPr>
        </p:nvSpPr>
        <p:spPr/>
        <p:txBody>
          <a:bodyPr/>
          <a:lstStyle/>
          <a:p>
            <a:r>
              <a:rPr lang="en-US" dirty="0" smtClean="0"/>
              <a:t>Standards-based: student does not move to the next level until he or she can demonstrate competence at the current level.</a:t>
            </a:r>
          </a:p>
          <a:p>
            <a:r>
              <a:rPr lang="en-US" dirty="0" smtClean="0"/>
              <a:t>Standards-referenced: student’s status is reported (or referenced) relative to the performance standard for each area of knowledge and skill on the report card.</a:t>
            </a:r>
          </a:p>
          <a:p>
            <a:pPr lvl="1"/>
            <a:r>
              <a:rPr lang="en-US" dirty="0" smtClean="0"/>
              <a:t>Even if the student does not meet the performance standards for each topic, he or she moves to the next level.</a:t>
            </a:r>
            <a:endParaRPr lang="en-US" dirty="0"/>
          </a:p>
        </p:txBody>
      </p:sp>
    </p:spTree>
  </p:cSld>
  <p:clrMapOvr>
    <a:masterClrMapping/>
  </p:clrMapOvr>
  <p:transition>
    <p:cover dir="r"/>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Activity!</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ransition>
    <p:cover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Progression</a:t>
            </a:r>
            <a:endParaRPr lang="en-US" dirty="0"/>
          </a:p>
        </p:txBody>
      </p:sp>
      <p:graphicFrame>
        <p:nvGraphicFramePr>
          <p:cNvPr id="4" name="Content Placeholder 3"/>
          <p:cNvGraphicFramePr>
            <a:graphicFrameLocks noGrp="1"/>
          </p:cNvGraphicFramePr>
          <p:nvPr>
            <p:ph idx="1"/>
          </p:nvPr>
        </p:nvGraphicFramePr>
        <p:xfrm>
          <a:off x="2286000" y="2286000"/>
          <a:ext cx="6197600" cy="3840163"/>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transition>
    <p:cover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Assessment and Grading have their roots in </a:t>
            </a:r>
            <a:r>
              <a:rPr lang="en-US" dirty="0" smtClean="0">
                <a:solidFill>
                  <a:schemeClr val="accent1"/>
                </a:solidFill>
              </a:rPr>
              <a:t>Feedback</a:t>
            </a:r>
            <a:r>
              <a:rPr lang="en-US" dirty="0" smtClean="0"/>
              <a:t>.</a:t>
            </a:r>
            <a:endParaRPr lang="en-US" dirty="0"/>
          </a:p>
        </p:txBody>
      </p:sp>
      <p:sp>
        <p:nvSpPr>
          <p:cNvPr id="3" name="Content Placeholder 2"/>
          <p:cNvSpPr>
            <a:spLocks noGrp="1"/>
          </p:cNvSpPr>
          <p:nvPr>
            <p:ph idx="1"/>
          </p:nvPr>
        </p:nvSpPr>
        <p:spPr>
          <a:xfrm>
            <a:off x="1638281" y="2006098"/>
            <a:ext cx="6845319" cy="4120066"/>
          </a:xfrm>
        </p:spPr>
        <p:txBody>
          <a:bodyPr>
            <a:normAutofit fontScale="92500" lnSpcReduction="20000"/>
          </a:bodyPr>
          <a:lstStyle/>
          <a:p>
            <a:r>
              <a:rPr lang="en-US" b="1" dirty="0" smtClean="0"/>
              <a:t>Feedback </a:t>
            </a:r>
            <a:r>
              <a:rPr lang="en-US" b="1" dirty="0" smtClean="0"/>
              <a:t>and its effect on student </a:t>
            </a:r>
            <a:r>
              <a:rPr lang="en-US" b="1" dirty="0" smtClean="0"/>
              <a:t>achievement is </a:t>
            </a:r>
            <a:r>
              <a:rPr lang="en-US" b="1" dirty="0" smtClean="0"/>
              <a:t>of great interest to researchers and </a:t>
            </a:r>
            <a:r>
              <a:rPr lang="en-US" b="1" dirty="0" smtClean="0"/>
              <a:t>practitioners</a:t>
            </a:r>
          </a:p>
          <a:p>
            <a:r>
              <a:rPr lang="en-US" b="1" dirty="0" smtClean="0"/>
              <a:t>Feedback </a:t>
            </a:r>
            <a:r>
              <a:rPr lang="en-US" b="1" dirty="0" smtClean="0"/>
              <a:t>defined: information communicated to the learner that is intended to modify his or her thinking or behavior for the purpose of improving learning (Shute in </a:t>
            </a:r>
            <a:r>
              <a:rPr lang="en-US" b="1" dirty="0" err="1" smtClean="0"/>
              <a:t>Marzano</a:t>
            </a:r>
            <a:r>
              <a:rPr lang="en-US" b="1" dirty="0" smtClean="0"/>
              <a:t>)</a:t>
            </a:r>
          </a:p>
          <a:p>
            <a:r>
              <a:rPr lang="en-US" b="1" dirty="0" smtClean="0"/>
              <a:t>Can </a:t>
            </a:r>
            <a:r>
              <a:rPr lang="en-US" b="1" dirty="0" smtClean="0"/>
              <a:t>be given formally or informally, group or one-on-one, a variety of </a:t>
            </a:r>
            <a:r>
              <a:rPr lang="en-US" b="1" dirty="0" smtClean="0"/>
              <a:t>forms</a:t>
            </a:r>
          </a:p>
          <a:p>
            <a:r>
              <a:rPr lang="en-US" b="1" dirty="0" smtClean="0"/>
              <a:t>M</a:t>
            </a:r>
            <a:r>
              <a:rPr lang="en-US" b="1" dirty="0" smtClean="0"/>
              <a:t>ost </a:t>
            </a:r>
            <a:r>
              <a:rPr lang="en-US" b="1" dirty="0" smtClean="0"/>
              <a:t>important characteristic is that it informs the student, teacher, and all other interested parties about how to best enhance student </a:t>
            </a:r>
            <a:r>
              <a:rPr lang="en-US" b="1" dirty="0" smtClean="0"/>
              <a:t>learning</a:t>
            </a:r>
          </a:p>
          <a:p>
            <a:r>
              <a:rPr lang="en-US" b="1" dirty="0" smtClean="0"/>
              <a:t>S</a:t>
            </a:r>
            <a:r>
              <a:rPr lang="en-US" b="1" dirty="0" smtClean="0"/>
              <a:t>tudies </a:t>
            </a:r>
            <a:r>
              <a:rPr lang="en-US" b="1" dirty="0" smtClean="0"/>
              <a:t>report differing effects on student achievement given the type of feedback</a:t>
            </a:r>
            <a:endParaRPr lang="en-US" dirty="0"/>
          </a:p>
        </p:txBody>
      </p:sp>
    </p:spTree>
  </p:cSld>
  <p:clrMapOvr>
    <a:masterClrMapping/>
  </p:clrMapOvr>
  <p:transition>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58813" y="456252"/>
            <a:ext cx="7824788" cy="1328991"/>
          </a:xfrm>
        </p:spPr>
        <p:txBody>
          <a:bodyPr>
            <a:normAutofit fontScale="90000"/>
          </a:bodyPr>
          <a:lstStyle/>
          <a:p>
            <a:r>
              <a:rPr lang="en-US" dirty="0" smtClean="0">
                <a:solidFill>
                  <a:schemeClr val="accent1"/>
                </a:solidFill>
              </a:rPr>
              <a:t>Assessment</a:t>
            </a:r>
            <a:r>
              <a:rPr lang="en-US" dirty="0" smtClean="0"/>
              <a:t>: the most common form of feedback</a:t>
            </a:r>
            <a:endParaRPr lang="en-US" dirty="0"/>
          </a:p>
        </p:txBody>
      </p:sp>
      <p:sp>
        <p:nvSpPr>
          <p:cNvPr id="3" name="Content Placeholder 2"/>
          <p:cNvSpPr>
            <a:spLocks noGrp="1"/>
          </p:cNvSpPr>
          <p:nvPr>
            <p:ph idx="1"/>
          </p:nvPr>
        </p:nvSpPr>
        <p:spPr/>
        <p:txBody>
          <a:bodyPr>
            <a:normAutofit/>
          </a:bodyPr>
          <a:lstStyle/>
          <a:p>
            <a:r>
              <a:rPr lang="en-US" sz="2400" dirty="0" smtClean="0"/>
              <a:t>Student achievement benefits when assessments are given relatively frequently as opposed to infrequently.</a:t>
            </a:r>
          </a:p>
          <a:p>
            <a:r>
              <a:rPr lang="en-US" sz="2400" dirty="0" smtClean="0"/>
              <a:t>Gains are made when students track their own progress on specific learning goals.</a:t>
            </a:r>
          </a:p>
          <a:p>
            <a:r>
              <a:rPr lang="en-US" sz="2400" dirty="0" smtClean="0"/>
              <a:t>The case for formative assessment—enhances student achievement</a:t>
            </a:r>
            <a:endParaRPr lang="en-US" sz="2400" dirty="0"/>
          </a:p>
        </p:txBody>
      </p:sp>
    </p:spTree>
  </p:cSld>
  <p:clrMapOvr>
    <a:masterClrMapping/>
  </p:clrMapOvr>
  <p:transition>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1" nodeType="click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1"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Discussions of assessment=</a:t>
            </a:r>
            <a:r>
              <a:rPr lang="en-US" dirty="0" smtClean="0">
                <a:solidFill>
                  <a:schemeClr val="accent1"/>
                </a:solidFill>
              </a:rPr>
              <a:t>Grading</a:t>
            </a:r>
            <a:endParaRPr lang="en-US" dirty="0">
              <a:solidFill>
                <a:schemeClr val="accent1"/>
              </a:solidFill>
            </a:endParaRPr>
          </a:p>
        </p:txBody>
      </p:sp>
      <p:sp>
        <p:nvSpPr>
          <p:cNvPr id="3" name="Content Placeholder 2"/>
          <p:cNvSpPr>
            <a:spLocks noGrp="1"/>
          </p:cNvSpPr>
          <p:nvPr>
            <p:ph idx="1"/>
          </p:nvPr>
        </p:nvSpPr>
        <p:spPr/>
        <p:txBody>
          <a:bodyPr>
            <a:normAutofit/>
          </a:bodyPr>
          <a:lstStyle/>
          <a:p>
            <a:r>
              <a:rPr lang="en-US" dirty="0" smtClean="0"/>
              <a:t>Discuss: What are some difficulties with grading?</a:t>
            </a:r>
          </a:p>
          <a:p>
            <a:endParaRPr lang="en-US" dirty="0" smtClean="0"/>
          </a:p>
          <a:p>
            <a:pPr>
              <a:buNone/>
            </a:pPr>
            <a:r>
              <a:rPr lang="en-US" dirty="0" smtClean="0"/>
              <a:t>	</a:t>
            </a:r>
            <a:r>
              <a:rPr lang="en-US" dirty="0" err="1" smtClean="0"/>
              <a:t>Brookheart</a:t>
            </a:r>
            <a:r>
              <a:rPr lang="en-US" dirty="0" smtClean="0"/>
              <a:t> (in </a:t>
            </a:r>
            <a:r>
              <a:rPr lang="en-US" dirty="0" err="1" smtClean="0"/>
              <a:t>Marzano</a:t>
            </a:r>
            <a:r>
              <a:rPr lang="en-US" dirty="0" smtClean="0"/>
              <a:t>, 2010) said that grades have been used to serve three general purposes simultaneously: ranking (sorting into eligible for higher </a:t>
            </a:r>
            <a:r>
              <a:rPr lang="en-US" dirty="0" err="1" smtClean="0"/>
              <a:t>ed</a:t>
            </a:r>
            <a:r>
              <a:rPr lang="en-US" dirty="0" smtClean="0"/>
              <a:t> and not eligible); reporting results (accounting to parents); and contributing to learning (providing feedback and motivating students).</a:t>
            </a:r>
          </a:p>
          <a:p>
            <a:endParaRPr lang="en-US" dirty="0" smtClean="0"/>
          </a:p>
          <a:p>
            <a:endParaRPr lang="en-US" dirty="0" smtClean="0"/>
          </a:p>
          <a:p>
            <a:endParaRPr lang="en-US" dirty="0" smtClean="0"/>
          </a:p>
          <a:p>
            <a:endParaRPr lang="en-US" dirty="0"/>
          </a:p>
        </p:txBody>
      </p:sp>
    </p:spTree>
  </p:cSld>
  <p:clrMapOvr>
    <a:masterClrMapping/>
  </p:clrMapOvr>
  <p:transition>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Elements of grading criteria frequently used:</a:t>
            </a:r>
            <a:endParaRPr lang="en-US" dirty="0"/>
          </a:p>
        </p:txBody>
      </p:sp>
      <p:sp>
        <p:nvSpPr>
          <p:cNvPr id="3" name="Content Placeholder 2"/>
          <p:cNvSpPr>
            <a:spLocks noGrp="1"/>
          </p:cNvSpPr>
          <p:nvPr>
            <p:ph sz="half" idx="1"/>
          </p:nvPr>
        </p:nvSpPr>
        <p:spPr/>
        <p:txBody>
          <a:bodyPr>
            <a:normAutofit fontScale="92500" lnSpcReduction="20000"/>
          </a:bodyPr>
          <a:lstStyle/>
          <a:p>
            <a:r>
              <a:rPr lang="en-US" dirty="0" smtClean="0"/>
              <a:t>Major exams or compositions</a:t>
            </a:r>
          </a:p>
          <a:p>
            <a:r>
              <a:rPr lang="en-US" dirty="0" smtClean="0"/>
              <a:t>Class quizzes</a:t>
            </a:r>
          </a:p>
          <a:p>
            <a:r>
              <a:rPr lang="en-US" dirty="0" smtClean="0"/>
              <a:t>Reports or projects</a:t>
            </a:r>
          </a:p>
          <a:p>
            <a:r>
              <a:rPr lang="en-US" dirty="0" smtClean="0"/>
              <a:t>Student portfolios</a:t>
            </a:r>
          </a:p>
          <a:p>
            <a:r>
              <a:rPr lang="en-US" dirty="0" smtClean="0"/>
              <a:t>Exhibits of students’ work</a:t>
            </a:r>
          </a:p>
          <a:p>
            <a:r>
              <a:rPr lang="en-US" dirty="0" smtClean="0"/>
              <a:t>Laboratory projects</a:t>
            </a:r>
          </a:p>
          <a:p>
            <a:r>
              <a:rPr lang="en-US" dirty="0" smtClean="0"/>
              <a:t>Students’ notebooks or journals</a:t>
            </a:r>
          </a:p>
          <a:p>
            <a:r>
              <a:rPr lang="en-US" dirty="0" smtClean="0"/>
              <a:t>Classroom observations</a:t>
            </a:r>
          </a:p>
          <a:p>
            <a:r>
              <a:rPr lang="en-US" dirty="0" smtClean="0"/>
              <a:t>Progress made</a:t>
            </a:r>
            <a:endParaRPr lang="en-US" dirty="0"/>
          </a:p>
        </p:txBody>
      </p:sp>
      <p:sp>
        <p:nvSpPr>
          <p:cNvPr id="4" name="Content Placeholder 3"/>
          <p:cNvSpPr>
            <a:spLocks noGrp="1"/>
          </p:cNvSpPr>
          <p:nvPr>
            <p:ph sz="half" idx="2"/>
          </p:nvPr>
        </p:nvSpPr>
        <p:spPr/>
        <p:txBody>
          <a:bodyPr>
            <a:normAutofit fontScale="92500" lnSpcReduction="20000"/>
          </a:bodyPr>
          <a:lstStyle/>
          <a:p>
            <a:r>
              <a:rPr lang="en-US" dirty="0" smtClean="0"/>
              <a:t>Oral presentations</a:t>
            </a:r>
          </a:p>
          <a:p>
            <a:r>
              <a:rPr lang="en-US" dirty="0" smtClean="0"/>
              <a:t>Homework completion</a:t>
            </a:r>
          </a:p>
          <a:p>
            <a:r>
              <a:rPr lang="en-US" dirty="0" smtClean="0"/>
              <a:t>Homework quality</a:t>
            </a:r>
          </a:p>
          <a:p>
            <a:r>
              <a:rPr lang="en-US" dirty="0" smtClean="0"/>
              <a:t>Class participation</a:t>
            </a:r>
          </a:p>
          <a:p>
            <a:r>
              <a:rPr lang="en-US" dirty="0" smtClean="0"/>
              <a:t>Work habits and neatness</a:t>
            </a:r>
          </a:p>
          <a:p>
            <a:r>
              <a:rPr lang="en-US" dirty="0" smtClean="0"/>
              <a:t>Effort</a:t>
            </a:r>
          </a:p>
          <a:p>
            <a:r>
              <a:rPr lang="en-US" dirty="0" smtClean="0"/>
              <a:t>Attendance</a:t>
            </a:r>
          </a:p>
          <a:p>
            <a:r>
              <a:rPr lang="en-US" dirty="0" smtClean="0"/>
              <a:t>Punctuality of assignments</a:t>
            </a:r>
          </a:p>
          <a:p>
            <a:r>
              <a:rPr lang="en-US" dirty="0" smtClean="0"/>
              <a:t>Class behavior or attitude</a:t>
            </a:r>
            <a:endParaRPr lang="en-US" dirty="0"/>
          </a:p>
        </p:txBody>
      </p:sp>
    </p:spTree>
  </p:cSld>
  <p:clrMapOvr>
    <a:masterClrMapping/>
  </p:clrMapOvr>
  <p:transition>
    <p:cover dir="r"/>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Standards-Based Grading</a:t>
            </a:r>
            <a:endParaRPr lang="en-US" dirty="0"/>
          </a:p>
        </p:txBody>
      </p:sp>
      <p:sp>
        <p:nvSpPr>
          <p:cNvPr id="3" name="Content Placeholder 2"/>
          <p:cNvSpPr>
            <a:spLocks noGrp="1"/>
          </p:cNvSpPr>
          <p:nvPr>
            <p:ph idx="1"/>
          </p:nvPr>
        </p:nvSpPr>
        <p:spPr/>
        <p:txBody>
          <a:bodyPr/>
          <a:lstStyle/>
          <a:p>
            <a:r>
              <a:rPr lang="en-US" dirty="0" smtClean="0"/>
              <a:t>Grading that references student achievement to specific topics within each subject area</a:t>
            </a:r>
          </a:p>
          <a:p>
            <a:r>
              <a:rPr lang="en-US" dirty="0" smtClean="0"/>
              <a:t>The origins of this style of reporting is traced to the concept of a performance standard.  “How good is good enough?”</a:t>
            </a:r>
          </a:p>
          <a:p>
            <a:r>
              <a:rPr lang="en-US" dirty="0" smtClean="0"/>
              <a:t>Student performance in terms of four categories: advanced, proficient, basic, and below basic</a:t>
            </a:r>
          </a:p>
          <a:p>
            <a:r>
              <a:rPr lang="en-US" dirty="0" smtClean="0"/>
              <a:t>Requires the identification of reporting topics or measurement topics</a:t>
            </a:r>
            <a:endParaRPr lang="en-US" dirty="0" smtClean="0"/>
          </a:p>
        </p:txBody>
      </p:sp>
    </p:spTree>
  </p:cSld>
  <p:clrMapOvr>
    <a:masterClrMapping/>
  </p:clrMapOvr>
  <p:transition>
    <p:cover dir="r"/>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Measurement topics: </a:t>
            </a:r>
            <a:br>
              <a:rPr lang="en-US" dirty="0" smtClean="0"/>
            </a:br>
            <a:r>
              <a:rPr lang="en-US" dirty="0" smtClean="0"/>
              <a:t>4</a:t>
            </a:r>
            <a:r>
              <a:rPr lang="en-US" baseline="30000" dirty="0" smtClean="0"/>
              <a:t>th</a:t>
            </a:r>
            <a:r>
              <a:rPr lang="en-US" dirty="0" smtClean="0"/>
              <a:t> grade Language Arts </a:t>
            </a:r>
            <a:endParaRPr lang="en-US" dirty="0"/>
          </a:p>
        </p:txBody>
      </p:sp>
      <p:graphicFrame>
        <p:nvGraphicFramePr>
          <p:cNvPr id="5" name="Content Placeholder 4"/>
          <p:cNvGraphicFramePr>
            <a:graphicFrameLocks noGrp="1"/>
          </p:cNvGraphicFramePr>
          <p:nvPr>
            <p:ph idx="1"/>
          </p:nvPr>
        </p:nvGraphicFramePr>
        <p:xfrm>
          <a:off x="809937" y="2286000"/>
          <a:ext cx="7673663" cy="3840163"/>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transition>
    <p:cover dir="r"/>
  </p:transition>
</p:sld>
</file>

<file path=ppt/theme/theme1.xml><?xml version="1.0" encoding="utf-8"?>
<a:theme xmlns:a="http://schemas.openxmlformats.org/drawingml/2006/main" name="Codex">
  <a:themeElements>
    <a:clrScheme name="Codex">
      <a:dk1>
        <a:sysClr val="windowText" lastClr="000000"/>
      </a:dk1>
      <a:lt1>
        <a:sysClr val="window" lastClr="FFFFFF"/>
      </a:lt1>
      <a:dk2>
        <a:srgbClr val="59564B"/>
      </a:dk2>
      <a:lt2>
        <a:srgbClr val="DFDAC7"/>
      </a:lt2>
      <a:accent1>
        <a:srgbClr val="990000"/>
      </a:accent1>
      <a:accent2>
        <a:srgbClr val="EFAB16"/>
      </a:accent2>
      <a:accent3>
        <a:srgbClr val="78AC35"/>
      </a:accent3>
      <a:accent4>
        <a:srgbClr val="35ACA2"/>
      </a:accent4>
      <a:accent5>
        <a:srgbClr val="4083CF"/>
      </a:accent5>
      <a:accent6>
        <a:srgbClr val="0D335E"/>
      </a:accent6>
      <a:hlink>
        <a:srgbClr val="EF8E1C"/>
      </a:hlink>
      <a:folHlink>
        <a:srgbClr val="FEC60B"/>
      </a:folHlink>
    </a:clrScheme>
    <a:fontScheme name="Codex">
      <a:majorFont>
        <a:latin typeface="Calisto MT"/>
        <a:ea typeface=""/>
        <a:cs typeface=""/>
        <a:font script="Jpan" typeface="ＭＳ 明朝"/>
      </a:majorFont>
      <a:minorFont>
        <a:latin typeface="Calisto MT"/>
        <a:ea typeface=""/>
        <a:cs typeface=""/>
        <a:font script="Jpan" typeface="ＭＳ 明朝"/>
      </a:minorFont>
    </a:fontScheme>
    <a:fmtScheme name="Codex">
      <a:fillStyleLst>
        <a:solidFill>
          <a:schemeClr val="phClr"/>
        </a:solidFill>
        <a:gradFill rotWithShape="1">
          <a:gsLst>
            <a:gs pos="0">
              <a:schemeClr val="phClr">
                <a:tint val="100000"/>
                <a:shade val="60000"/>
                <a:satMod val="135000"/>
              </a:schemeClr>
            </a:gs>
            <a:gs pos="100000">
              <a:schemeClr val="phClr">
                <a:tint val="100000"/>
                <a:shade val="94000"/>
                <a:satMod val="135000"/>
              </a:schemeClr>
            </a:gs>
          </a:gsLst>
          <a:lin ang="16200000" scaled="1"/>
        </a:gradFill>
        <a:gradFill rotWithShape="1">
          <a:gsLst>
            <a:gs pos="0">
              <a:schemeClr val="phClr">
                <a:shade val="51000"/>
                <a:alpha val="90000"/>
                <a:satMod val="115000"/>
              </a:schemeClr>
            </a:gs>
            <a:gs pos="100000">
              <a:schemeClr val="phClr">
                <a:shade val="94000"/>
                <a:alpha val="90000"/>
                <a:satMod val="135000"/>
              </a:schemeClr>
            </a:gs>
          </a:gsLst>
          <a:lin ang="5400000" scaled="1"/>
        </a:gradFill>
      </a:fillStyleLst>
      <a:lnStyleLst>
        <a:ln w="15875" cap="flat" cmpd="sng" algn="ctr">
          <a:solidFill>
            <a:schemeClr val="phClr">
              <a:shade val="95000"/>
              <a:satMod val="105000"/>
            </a:schemeClr>
          </a:solidFill>
          <a:prstDash val="solid"/>
        </a:ln>
        <a:ln w="34925" cap="flat" cmpd="sng" algn="ctr">
          <a:solidFill>
            <a:schemeClr val="phClr"/>
          </a:solidFill>
          <a:prstDash val="solid"/>
        </a:ln>
        <a:ln w="34925" cap="flat" cmpd="sng" algn="ctr">
          <a:solidFill>
            <a:schemeClr val="phClr"/>
          </a:solidFill>
          <a:prstDash val="solid"/>
        </a:ln>
      </a:lnStyleLst>
      <a:effectStyleLst>
        <a:effectStyle>
          <a:effectLst/>
        </a:effectStyle>
        <a:effectStyle>
          <a:effectLst/>
        </a:effectStyle>
        <a:effectStyle>
          <a:effectLst>
            <a:outerShdw blurRad="50800" dist="12700" dir="5400000" rotWithShape="0">
              <a:srgbClr val="525252">
                <a:alpha val="85000"/>
              </a:srgbClr>
            </a:outerShdw>
          </a:effectLst>
          <a:scene3d>
            <a:camera prst="orthographicFront">
              <a:rot lat="0" lon="0" rev="0"/>
            </a:camera>
            <a:lightRig rig="sunrise" dir="t">
              <a:rot lat="0" lon="0" rev="6000000"/>
            </a:lightRig>
          </a:scene3d>
          <a:sp3d prstMaterial="matte">
            <a:bevelT w="50800" h="4445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Codex.thmx</Template>
  <TotalTime>69</TotalTime>
  <Words>702</Words>
  <Application>Microsoft Macintosh PowerPoint</Application>
  <PresentationFormat>On-screen Show (4:3)</PresentationFormat>
  <Paragraphs>78</Paragraphs>
  <Slides>11</Slides>
  <Notes>4</Notes>
  <HiddenSlides>0</HiddenSlides>
  <MMClips>0</MMClips>
  <ScaleCrop>false</ScaleCrop>
  <HeadingPairs>
    <vt:vector size="4" baseType="variant">
      <vt:variant>
        <vt:lpstr>Design Template</vt:lpstr>
      </vt:variant>
      <vt:variant>
        <vt:i4>1</vt:i4>
      </vt:variant>
      <vt:variant>
        <vt:lpstr>Slide Titles</vt:lpstr>
      </vt:variant>
      <vt:variant>
        <vt:i4>11</vt:i4>
      </vt:variant>
    </vt:vector>
  </HeadingPairs>
  <TitlesOfParts>
    <vt:vector size="12" baseType="lpstr">
      <vt:lpstr>Codex</vt:lpstr>
      <vt:lpstr>Standards-Based Report Cards</vt:lpstr>
      <vt:lpstr>Group Activity!</vt:lpstr>
      <vt:lpstr>Progression</vt:lpstr>
      <vt:lpstr>Assessment and Grading have their roots in Feedback.</vt:lpstr>
      <vt:lpstr>Assessment: the most common form of feedback</vt:lpstr>
      <vt:lpstr>Discussions of assessment=Grading</vt:lpstr>
      <vt:lpstr>Elements of grading criteria frequently used:</vt:lpstr>
      <vt:lpstr>Standards-Based Grading</vt:lpstr>
      <vt:lpstr>Measurement topics:  4th grade Language Arts </vt:lpstr>
      <vt:lpstr>Problems with Standards-Based Reporting</vt:lpstr>
      <vt:lpstr>Standards-referenced vs. Standards-based </vt:lpstr>
    </vt:vector>
  </TitlesOfParts>
  <Company>Rogers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Standards-Based Report Cards</dc:title>
  <dc:creator>Katherine Hudson</dc:creator>
  <cp:lastModifiedBy>Katherine Hudson</cp:lastModifiedBy>
  <cp:revision>1</cp:revision>
  <dcterms:created xsi:type="dcterms:W3CDTF">2012-02-25T20:36:10Z</dcterms:created>
  <dcterms:modified xsi:type="dcterms:W3CDTF">2012-02-25T21:46:06Z</dcterms:modified>
</cp:coreProperties>
</file>